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412" r:id="rId2"/>
    <p:sldId id="420" r:id="rId3"/>
    <p:sldId id="417" r:id="rId4"/>
    <p:sldId id="428" r:id="rId5"/>
    <p:sldId id="354" r:id="rId6"/>
    <p:sldId id="419" r:id="rId7"/>
    <p:sldId id="414" r:id="rId8"/>
    <p:sldId id="415" r:id="rId9"/>
    <p:sldId id="416" r:id="rId10"/>
    <p:sldId id="418" r:id="rId11"/>
    <p:sldId id="422" r:id="rId12"/>
    <p:sldId id="421" r:id="rId13"/>
    <p:sldId id="429" r:id="rId14"/>
    <p:sldId id="423" r:id="rId15"/>
    <p:sldId id="424" r:id="rId16"/>
    <p:sldId id="330" r:id="rId17"/>
    <p:sldId id="413" r:id="rId18"/>
    <p:sldId id="394" r:id="rId19"/>
    <p:sldId id="274" r:id="rId20"/>
    <p:sldId id="305" r:id="rId21"/>
    <p:sldId id="315" r:id="rId22"/>
    <p:sldId id="369" r:id="rId23"/>
    <p:sldId id="408" r:id="rId24"/>
    <p:sldId id="409" r:id="rId25"/>
    <p:sldId id="410" r:id="rId26"/>
    <p:sldId id="411" r:id="rId27"/>
    <p:sldId id="435" r:id="rId28"/>
    <p:sldId id="436" r:id="rId29"/>
    <p:sldId id="438" r:id="rId30"/>
    <p:sldId id="437" r:id="rId31"/>
    <p:sldId id="439" r:id="rId32"/>
    <p:sldId id="440" r:id="rId33"/>
    <p:sldId id="441" r:id="rId34"/>
    <p:sldId id="442" r:id="rId35"/>
    <p:sldId id="443" r:id="rId36"/>
    <p:sldId id="309"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15" autoAdjust="0"/>
    <p:restoredTop sz="94485" autoAdjust="0"/>
  </p:normalViewPr>
  <p:slideViewPr>
    <p:cSldViewPr>
      <p:cViewPr varScale="1">
        <p:scale>
          <a:sx n="87" d="100"/>
          <a:sy n="87" d="100"/>
        </p:scale>
        <p:origin x="918"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A6C559-80BB-40DD-AB06-E70B5693056E}" type="datetimeFigureOut">
              <a:rPr lang="en-GB" smtClean="0"/>
              <a:t>12/12/2018</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B67EAA-5414-4798-97A7-DC50712A09C6}" type="slidenum">
              <a:rPr lang="en-GB" smtClean="0"/>
              <a:t>‹#›</a:t>
            </a:fld>
            <a:endParaRPr lang="en-GB"/>
          </a:p>
        </p:txBody>
      </p:sp>
    </p:spTree>
    <p:extLst>
      <p:ext uri="{BB962C8B-B14F-4D97-AF65-F5344CB8AC3E}">
        <p14:creationId xmlns:p14="http://schemas.microsoft.com/office/powerpoint/2010/main" val="2269426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0B6D908-273E-49D3-BC79-B246944F3EA3}" type="datetimeFigureOut">
              <a:rPr lang="en-GB" smtClean="0"/>
              <a:t>12/12/2018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7855DFB-1159-4296-BB76-74D9BF04534B}" type="slidenum">
              <a:rPr lang="en-GB" smtClean="0"/>
              <a:t>‹#›</a:t>
            </a:fld>
            <a:endParaRPr lang="en-GB" dirty="0"/>
          </a:p>
        </p:txBody>
      </p:sp>
    </p:spTree>
    <p:extLst>
      <p:ext uri="{BB962C8B-B14F-4D97-AF65-F5344CB8AC3E}">
        <p14:creationId xmlns:p14="http://schemas.microsoft.com/office/powerpoint/2010/main" val="2510820131"/>
      </p:ext>
    </p:extLst>
  </p:cSld>
  <p:clrMapOvr>
    <a:masterClrMapping/>
  </p:clrMapOvr>
  <mc:AlternateContent xmlns:mc="http://schemas.openxmlformats.org/markup-compatibility/2006" xmlns:p14="http://schemas.microsoft.com/office/powerpoint/2010/main">
    <mc:Choice Requires="p14">
      <p:transition spd="slow" p14:dur="2000" advTm="7000">
        <p:fade/>
      </p:transition>
    </mc:Choice>
    <mc:Fallback xmlns="">
      <p:transition spd="slow" advTm="7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0B6D908-273E-49D3-BC79-B246944F3EA3}" type="datetimeFigureOut">
              <a:rPr lang="en-GB" smtClean="0"/>
              <a:t>12/12/2018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7855DFB-1159-4296-BB76-74D9BF04534B}" type="slidenum">
              <a:rPr lang="en-GB" smtClean="0"/>
              <a:t>‹#›</a:t>
            </a:fld>
            <a:endParaRPr lang="en-GB" dirty="0"/>
          </a:p>
        </p:txBody>
      </p:sp>
    </p:spTree>
    <p:extLst>
      <p:ext uri="{BB962C8B-B14F-4D97-AF65-F5344CB8AC3E}">
        <p14:creationId xmlns:p14="http://schemas.microsoft.com/office/powerpoint/2010/main" val="1859175501"/>
      </p:ext>
    </p:extLst>
  </p:cSld>
  <p:clrMapOvr>
    <a:masterClrMapping/>
  </p:clrMapOvr>
  <mc:AlternateContent xmlns:mc="http://schemas.openxmlformats.org/markup-compatibility/2006" xmlns:p14="http://schemas.microsoft.com/office/powerpoint/2010/main">
    <mc:Choice Requires="p14">
      <p:transition spd="slow" p14:dur="2000" advTm="7000">
        <p:fade/>
      </p:transition>
    </mc:Choice>
    <mc:Fallback xmlns="">
      <p:transition spd="slow" advTm="7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0B6D908-273E-49D3-BC79-B246944F3EA3}" type="datetimeFigureOut">
              <a:rPr lang="en-GB" smtClean="0"/>
              <a:t>12/12/2018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7855DFB-1159-4296-BB76-74D9BF04534B}" type="slidenum">
              <a:rPr lang="en-GB" smtClean="0"/>
              <a:t>‹#›</a:t>
            </a:fld>
            <a:endParaRPr lang="en-GB" dirty="0"/>
          </a:p>
        </p:txBody>
      </p:sp>
    </p:spTree>
    <p:extLst>
      <p:ext uri="{BB962C8B-B14F-4D97-AF65-F5344CB8AC3E}">
        <p14:creationId xmlns:p14="http://schemas.microsoft.com/office/powerpoint/2010/main" val="2174733049"/>
      </p:ext>
    </p:extLst>
  </p:cSld>
  <p:clrMapOvr>
    <a:masterClrMapping/>
  </p:clrMapOvr>
  <mc:AlternateContent xmlns:mc="http://schemas.openxmlformats.org/markup-compatibility/2006" xmlns:p14="http://schemas.microsoft.com/office/powerpoint/2010/main">
    <mc:Choice Requires="p14">
      <p:transition spd="slow" p14:dur="2000" advTm="7000">
        <p:fade/>
      </p:transition>
    </mc:Choice>
    <mc:Fallback xmlns="">
      <p:transition spd="slow" advTm="7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0B6D908-273E-49D3-BC79-B246944F3EA3}" type="datetimeFigureOut">
              <a:rPr lang="en-GB" smtClean="0"/>
              <a:t>12/12/2018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7855DFB-1159-4296-BB76-74D9BF04534B}" type="slidenum">
              <a:rPr lang="en-GB" smtClean="0"/>
              <a:t>‹#›</a:t>
            </a:fld>
            <a:endParaRPr lang="en-GB" dirty="0"/>
          </a:p>
        </p:txBody>
      </p:sp>
    </p:spTree>
    <p:extLst>
      <p:ext uri="{BB962C8B-B14F-4D97-AF65-F5344CB8AC3E}">
        <p14:creationId xmlns:p14="http://schemas.microsoft.com/office/powerpoint/2010/main" val="278380667"/>
      </p:ext>
    </p:extLst>
  </p:cSld>
  <p:clrMapOvr>
    <a:masterClrMapping/>
  </p:clrMapOvr>
  <mc:AlternateContent xmlns:mc="http://schemas.openxmlformats.org/markup-compatibility/2006" xmlns:p14="http://schemas.microsoft.com/office/powerpoint/2010/main">
    <mc:Choice Requires="p14">
      <p:transition spd="slow" p14:dur="2000" advTm="7000">
        <p:fade/>
      </p:transition>
    </mc:Choice>
    <mc:Fallback xmlns="">
      <p:transition spd="slow" advTm="7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B6D908-273E-49D3-BC79-B246944F3EA3}" type="datetimeFigureOut">
              <a:rPr lang="en-GB" smtClean="0"/>
              <a:t>12/12/2018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7855DFB-1159-4296-BB76-74D9BF04534B}" type="slidenum">
              <a:rPr lang="en-GB" smtClean="0"/>
              <a:t>‹#›</a:t>
            </a:fld>
            <a:endParaRPr lang="en-GB" dirty="0"/>
          </a:p>
        </p:txBody>
      </p:sp>
    </p:spTree>
    <p:extLst>
      <p:ext uri="{BB962C8B-B14F-4D97-AF65-F5344CB8AC3E}">
        <p14:creationId xmlns:p14="http://schemas.microsoft.com/office/powerpoint/2010/main" val="1046091857"/>
      </p:ext>
    </p:extLst>
  </p:cSld>
  <p:clrMapOvr>
    <a:masterClrMapping/>
  </p:clrMapOvr>
  <mc:AlternateContent xmlns:mc="http://schemas.openxmlformats.org/markup-compatibility/2006" xmlns:p14="http://schemas.microsoft.com/office/powerpoint/2010/main">
    <mc:Choice Requires="p14">
      <p:transition spd="slow" p14:dur="2000" advTm="7000">
        <p:fade/>
      </p:transition>
    </mc:Choice>
    <mc:Fallback xmlns="">
      <p:transition spd="slow" advTm="7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0B6D908-273E-49D3-BC79-B246944F3EA3}" type="datetimeFigureOut">
              <a:rPr lang="en-GB" smtClean="0"/>
              <a:t>12/12/2018</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E7855DFB-1159-4296-BB76-74D9BF04534B}" type="slidenum">
              <a:rPr lang="en-GB" smtClean="0"/>
              <a:t>‹#›</a:t>
            </a:fld>
            <a:endParaRPr lang="en-GB" dirty="0"/>
          </a:p>
        </p:txBody>
      </p:sp>
    </p:spTree>
    <p:extLst>
      <p:ext uri="{BB962C8B-B14F-4D97-AF65-F5344CB8AC3E}">
        <p14:creationId xmlns:p14="http://schemas.microsoft.com/office/powerpoint/2010/main" val="1964418555"/>
      </p:ext>
    </p:extLst>
  </p:cSld>
  <p:clrMapOvr>
    <a:masterClrMapping/>
  </p:clrMapOvr>
  <mc:AlternateContent xmlns:mc="http://schemas.openxmlformats.org/markup-compatibility/2006" xmlns:p14="http://schemas.microsoft.com/office/powerpoint/2010/main">
    <mc:Choice Requires="p14">
      <p:transition spd="slow" p14:dur="2000" advTm="7000">
        <p:fade/>
      </p:transition>
    </mc:Choice>
    <mc:Fallback xmlns="">
      <p:transition spd="slow" advTm="7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0B6D908-273E-49D3-BC79-B246944F3EA3}" type="datetimeFigureOut">
              <a:rPr lang="en-GB" smtClean="0"/>
              <a:t>12/12/2018</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E7855DFB-1159-4296-BB76-74D9BF04534B}" type="slidenum">
              <a:rPr lang="en-GB" smtClean="0"/>
              <a:t>‹#›</a:t>
            </a:fld>
            <a:endParaRPr lang="en-GB" dirty="0"/>
          </a:p>
        </p:txBody>
      </p:sp>
    </p:spTree>
    <p:extLst>
      <p:ext uri="{BB962C8B-B14F-4D97-AF65-F5344CB8AC3E}">
        <p14:creationId xmlns:p14="http://schemas.microsoft.com/office/powerpoint/2010/main" val="2973874832"/>
      </p:ext>
    </p:extLst>
  </p:cSld>
  <p:clrMapOvr>
    <a:masterClrMapping/>
  </p:clrMapOvr>
  <mc:AlternateContent xmlns:mc="http://schemas.openxmlformats.org/markup-compatibility/2006" xmlns:p14="http://schemas.microsoft.com/office/powerpoint/2010/main">
    <mc:Choice Requires="p14">
      <p:transition spd="slow" p14:dur="2000" advTm="7000">
        <p:fade/>
      </p:transition>
    </mc:Choice>
    <mc:Fallback xmlns="">
      <p:transition spd="slow" advTm="7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0B6D908-273E-49D3-BC79-B246944F3EA3}" type="datetimeFigureOut">
              <a:rPr lang="en-GB" smtClean="0"/>
              <a:t>12/12/2018</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E7855DFB-1159-4296-BB76-74D9BF04534B}" type="slidenum">
              <a:rPr lang="en-GB" smtClean="0"/>
              <a:t>‹#›</a:t>
            </a:fld>
            <a:endParaRPr lang="en-GB" dirty="0"/>
          </a:p>
        </p:txBody>
      </p:sp>
    </p:spTree>
    <p:extLst>
      <p:ext uri="{BB962C8B-B14F-4D97-AF65-F5344CB8AC3E}">
        <p14:creationId xmlns:p14="http://schemas.microsoft.com/office/powerpoint/2010/main" val="2845708355"/>
      </p:ext>
    </p:extLst>
  </p:cSld>
  <p:clrMapOvr>
    <a:masterClrMapping/>
  </p:clrMapOvr>
  <mc:AlternateContent xmlns:mc="http://schemas.openxmlformats.org/markup-compatibility/2006" xmlns:p14="http://schemas.microsoft.com/office/powerpoint/2010/main">
    <mc:Choice Requires="p14">
      <p:transition spd="slow" p14:dur="2000" advTm="7000">
        <p:fade/>
      </p:transition>
    </mc:Choice>
    <mc:Fallback xmlns="">
      <p:transition spd="slow" advTm="7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B6D908-273E-49D3-BC79-B246944F3EA3}" type="datetimeFigureOut">
              <a:rPr lang="en-GB" smtClean="0"/>
              <a:t>12/12/2018</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E7855DFB-1159-4296-BB76-74D9BF04534B}" type="slidenum">
              <a:rPr lang="en-GB" smtClean="0"/>
              <a:t>‹#›</a:t>
            </a:fld>
            <a:endParaRPr lang="en-GB" dirty="0"/>
          </a:p>
        </p:txBody>
      </p:sp>
    </p:spTree>
    <p:extLst>
      <p:ext uri="{BB962C8B-B14F-4D97-AF65-F5344CB8AC3E}">
        <p14:creationId xmlns:p14="http://schemas.microsoft.com/office/powerpoint/2010/main" val="3601795675"/>
      </p:ext>
    </p:extLst>
  </p:cSld>
  <p:clrMapOvr>
    <a:masterClrMapping/>
  </p:clrMapOvr>
  <mc:AlternateContent xmlns:mc="http://schemas.openxmlformats.org/markup-compatibility/2006" xmlns:p14="http://schemas.microsoft.com/office/powerpoint/2010/main">
    <mc:Choice Requires="p14">
      <p:transition spd="slow" p14:dur="2000" advTm="7000">
        <p:fade/>
      </p:transition>
    </mc:Choice>
    <mc:Fallback xmlns="">
      <p:transition spd="slow" advTm="7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B6D908-273E-49D3-BC79-B246944F3EA3}" type="datetimeFigureOut">
              <a:rPr lang="en-GB" smtClean="0"/>
              <a:t>12/12/2018</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E7855DFB-1159-4296-BB76-74D9BF04534B}" type="slidenum">
              <a:rPr lang="en-GB" smtClean="0"/>
              <a:t>‹#›</a:t>
            </a:fld>
            <a:endParaRPr lang="en-GB" dirty="0"/>
          </a:p>
        </p:txBody>
      </p:sp>
    </p:spTree>
    <p:extLst>
      <p:ext uri="{BB962C8B-B14F-4D97-AF65-F5344CB8AC3E}">
        <p14:creationId xmlns:p14="http://schemas.microsoft.com/office/powerpoint/2010/main" val="3089051489"/>
      </p:ext>
    </p:extLst>
  </p:cSld>
  <p:clrMapOvr>
    <a:masterClrMapping/>
  </p:clrMapOvr>
  <mc:AlternateContent xmlns:mc="http://schemas.openxmlformats.org/markup-compatibility/2006" xmlns:p14="http://schemas.microsoft.com/office/powerpoint/2010/main">
    <mc:Choice Requires="p14">
      <p:transition spd="slow" p14:dur="2000" advTm="7000">
        <p:fade/>
      </p:transition>
    </mc:Choice>
    <mc:Fallback xmlns="">
      <p:transition spd="slow" advTm="7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B6D908-273E-49D3-BC79-B246944F3EA3}" type="datetimeFigureOut">
              <a:rPr lang="en-GB" smtClean="0"/>
              <a:t>12/12/2018</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E7855DFB-1159-4296-BB76-74D9BF04534B}" type="slidenum">
              <a:rPr lang="en-GB" smtClean="0"/>
              <a:t>‹#›</a:t>
            </a:fld>
            <a:endParaRPr lang="en-GB" dirty="0"/>
          </a:p>
        </p:txBody>
      </p:sp>
    </p:spTree>
    <p:extLst>
      <p:ext uri="{BB962C8B-B14F-4D97-AF65-F5344CB8AC3E}">
        <p14:creationId xmlns:p14="http://schemas.microsoft.com/office/powerpoint/2010/main" val="225012338"/>
      </p:ext>
    </p:extLst>
  </p:cSld>
  <p:clrMapOvr>
    <a:masterClrMapping/>
  </p:clrMapOvr>
  <mc:AlternateContent xmlns:mc="http://schemas.openxmlformats.org/markup-compatibility/2006" xmlns:p14="http://schemas.microsoft.com/office/powerpoint/2010/main">
    <mc:Choice Requires="p14">
      <p:transition spd="slow" p14:dur="2000" advTm="7000">
        <p:fade/>
      </p:transition>
    </mc:Choice>
    <mc:Fallback xmlns="">
      <p:transition spd="slow" advTm="7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B6D908-273E-49D3-BC79-B246944F3EA3}" type="datetimeFigureOut">
              <a:rPr lang="en-GB" smtClean="0"/>
              <a:t>12/12/2018</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855DFB-1159-4296-BB76-74D9BF04534B}" type="slidenum">
              <a:rPr lang="en-GB" smtClean="0"/>
              <a:t>‹#›</a:t>
            </a:fld>
            <a:endParaRPr lang="en-GB" dirty="0"/>
          </a:p>
        </p:txBody>
      </p:sp>
    </p:spTree>
    <p:extLst>
      <p:ext uri="{BB962C8B-B14F-4D97-AF65-F5344CB8AC3E}">
        <p14:creationId xmlns:p14="http://schemas.microsoft.com/office/powerpoint/2010/main" val="516480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7000">
        <p:fade/>
      </p:transition>
    </mc:Choice>
    <mc:Fallback xmlns="">
      <p:transition spd="slow" advTm="700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51646"/>
            <a:ext cx="9144000" cy="2006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39552" y="836712"/>
            <a:ext cx="8064896" cy="3477875"/>
          </a:xfrm>
          <a:prstGeom prst="rect">
            <a:avLst/>
          </a:prstGeom>
          <a:noFill/>
        </p:spPr>
        <p:txBody>
          <a:bodyPr wrap="square" rtlCol="0">
            <a:spAutoFit/>
          </a:bodyPr>
          <a:lstStyle/>
          <a:p>
            <a:pPr algn="ctr"/>
            <a:r>
              <a:rPr lang="en-GB" sz="4400" b="1" dirty="0" smtClean="0"/>
              <a:t>STREET DECORATION</a:t>
            </a:r>
          </a:p>
          <a:p>
            <a:pPr algn="ctr"/>
            <a:endParaRPr lang="en-GB" sz="4400" b="1" dirty="0"/>
          </a:p>
          <a:p>
            <a:pPr algn="ctr"/>
            <a:r>
              <a:rPr lang="en-GB" sz="4400" b="1" dirty="0" smtClean="0"/>
              <a:t>HIGH STREET </a:t>
            </a:r>
          </a:p>
          <a:p>
            <a:pPr algn="ctr"/>
            <a:endParaRPr lang="en-GB" sz="4400" b="1" dirty="0"/>
          </a:p>
          <a:p>
            <a:pPr algn="ctr"/>
            <a:r>
              <a:rPr lang="en-GB" sz="4400" b="1" dirty="0" smtClean="0"/>
              <a:t>MALPAS</a:t>
            </a:r>
            <a:endParaRPr lang="en-GB" sz="4400" b="1" dirty="0"/>
          </a:p>
        </p:txBody>
      </p:sp>
    </p:spTree>
    <p:extLst>
      <p:ext uri="{BB962C8B-B14F-4D97-AF65-F5344CB8AC3E}">
        <p14:creationId xmlns:p14="http://schemas.microsoft.com/office/powerpoint/2010/main" val="3651036794"/>
      </p:ext>
    </p:extLst>
  </p:cSld>
  <p:clrMapOvr>
    <a:masterClrMapping/>
  </p:clrMapOvr>
  <mc:AlternateContent xmlns:mc="http://schemas.openxmlformats.org/markup-compatibility/2006" xmlns:p14="http://schemas.microsoft.com/office/powerpoint/2010/main">
    <mc:Choice Requires="p14">
      <p:transition spd="slow" p14:dur="2000" advTm="7000">
        <p:fade/>
      </p:transition>
    </mc:Choice>
    <mc:Fallback xmlns="">
      <p:transition spd="slow" advTm="7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97003" y="0"/>
            <a:ext cx="5149993" cy="6858000"/>
          </a:xfrm>
          <a:prstGeom prst="rect">
            <a:avLst/>
          </a:prstGeom>
        </p:spPr>
      </p:pic>
    </p:spTree>
    <p:extLst>
      <p:ext uri="{BB962C8B-B14F-4D97-AF65-F5344CB8AC3E}">
        <p14:creationId xmlns:p14="http://schemas.microsoft.com/office/powerpoint/2010/main" val="364920914"/>
      </p:ext>
    </p:extLst>
  </p:cSld>
  <p:clrMapOvr>
    <a:masterClrMapping/>
  </p:clrMapOvr>
  <mc:AlternateContent xmlns:mc="http://schemas.openxmlformats.org/markup-compatibility/2006" xmlns:p14="http://schemas.microsoft.com/office/powerpoint/2010/main">
    <mc:Choice Requires="p14">
      <p:transition spd="slow" p14:dur="2000" advTm="7000">
        <p:fade/>
      </p:transition>
    </mc:Choice>
    <mc:Fallback xmlns="">
      <p:transition spd="slow" advTm="7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97263" y="0"/>
            <a:ext cx="5149474" cy="6858000"/>
          </a:xfrm>
          <a:prstGeom prst="rect">
            <a:avLst/>
          </a:prstGeom>
        </p:spPr>
      </p:pic>
    </p:spTree>
    <p:extLst>
      <p:ext uri="{BB962C8B-B14F-4D97-AF65-F5344CB8AC3E}">
        <p14:creationId xmlns:p14="http://schemas.microsoft.com/office/powerpoint/2010/main" val="3765532943"/>
      </p:ext>
    </p:extLst>
  </p:cSld>
  <p:clrMapOvr>
    <a:masterClrMapping/>
  </p:clrMapOvr>
  <mc:AlternateContent xmlns:mc="http://schemas.openxmlformats.org/markup-compatibility/2006" xmlns:p14="http://schemas.microsoft.com/office/powerpoint/2010/main">
    <mc:Choice Requires="p14">
      <p:transition spd="slow" p14:dur="2000" advTm="7000">
        <p:fade/>
      </p:transition>
    </mc:Choice>
    <mc:Fallback xmlns="">
      <p:transition spd="slow" advTm="7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97263" y="0"/>
            <a:ext cx="5149474" cy="6858000"/>
          </a:xfrm>
          <a:prstGeom prst="rect">
            <a:avLst/>
          </a:prstGeom>
        </p:spPr>
      </p:pic>
    </p:spTree>
    <p:extLst>
      <p:ext uri="{BB962C8B-B14F-4D97-AF65-F5344CB8AC3E}">
        <p14:creationId xmlns:p14="http://schemas.microsoft.com/office/powerpoint/2010/main" val="1413219973"/>
      </p:ext>
    </p:extLst>
  </p:cSld>
  <p:clrMapOvr>
    <a:masterClrMapping/>
  </p:clrMapOvr>
  <mc:AlternateContent xmlns:mc="http://schemas.openxmlformats.org/markup-compatibility/2006" xmlns:p14="http://schemas.microsoft.com/office/powerpoint/2010/main">
    <mc:Choice Requires="p14">
      <p:transition spd="slow" p14:dur="2000" advTm="7000">
        <p:fade/>
      </p:transition>
    </mc:Choice>
    <mc:Fallback xmlns="">
      <p:transition spd="slow" advTm="7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Image may contain: sky, flower, plant and outdo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6931"/>
            <a:ext cx="5515000" cy="6893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5584927"/>
      </p:ext>
    </p:extLst>
  </p:cSld>
  <p:clrMapOvr>
    <a:masterClrMapping/>
  </p:clrMapOvr>
  <mc:AlternateContent xmlns:mc="http://schemas.openxmlformats.org/markup-compatibility/2006" xmlns:p14="http://schemas.microsoft.com/office/powerpoint/2010/main">
    <mc:Choice Requires="p14">
      <p:transition spd="slow" p14:dur="2000" advTm="7000">
        <p:fade/>
      </p:transition>
    </mc:Choice>
    <mc:Fallback xmlns="">
      <p:transition spd="slow" advTm="7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97263" y="0"/>
            <a:ext cx="5149474" cy="6858000"/>
          </a:xfrm>
          <a:prstGeom prst="rect">
            <a:avLst/>
          </a:prstGeom>
        </p:spPr>
      </p:pic>
    </p:spTree>
    <p:extLst>
      <p:ext uri="{BB962C8B-B14F-4D97-AF65-F5344CB8AC3E}">
        <p14:creationId xmlns:p14="http://schemas.microsoft.com/office/powerpoint/2010/main" val="2897274442"/>
      </p:ext>
    </p:extLst>
  </p:cSld>
  <p:clrMapOvr>
    <a:masterClrMapping/>
  </p:clrMapOvr>
  <mc:AlternateContent xmlns:mc="http://schemas.openxmlformats.org/markup-compatibility/2006" xmlns:p14="http://schemas.microsoft.com/office/powerpoint/2010/main">
    <mc:Choice Requires="p14">
      <p:transition spd="slow" p14:dur="2000" advTm="7000">
        <p:fade/>
      </p:transition>
    </mc:Choice>
    <mc:Fallback xmlns="">
      <p:transition spd="slow" advTm="7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97263" y="0"/>
            <a:ext cx="5149474" cy="6858000"/>
          </a:xfrm>
          <a:prstGeom prst="rect">
            <a:avLst/>
          </a:prstGeom>
        </p:spPr>
      </p:pic>
    </p:spTree>
    <p:extLst>
      <p:ext uri="{BB962C8B-B14F-4D97-AF65-F5344CB8AC3E}">
        <p14:creationId xmlns:p14="http://schemas.microsoft.com/office/powerpoint/2010/main" val="3136627426"/>
      </p:ext>
    </p:extLst>
  </p:cSld>
  <p:clrMapOvr>
    <a:masterClrMapping/>
  </p:clrMapOvr>
  <mc:AlternateContent xmlns:mc="http://schemas.openxmlformats.org/markup-compatibility/2006" xmlns:p14="http://schemas.microsoft.com/office/powerpoint/2010/main">
    <mc:Choice Requires="p14">
      <p:transition spd="slow" p14:dur="2000" advTm="7000">
        <p:fade/>
      </p:transition>
    </mc:Choice>
    <mc:Fallback xmlns="">
      <p:transition spd="slow" advTm="7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Image may contain: tree, house and outdo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7496"/>
            <a:ext cx="936104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4829968"/>
      </p:ext>
    </p:extLst>
  </p:cSld>
  <p:clrMapOvr>
    <a:masterClrMapping/>
  </p:clrMapOvr>
  <mc:AlternateContent xmlns:mc="http://schemas.openxmlformats.org/markup-compatibility/2006" xmlns:p14="http://schemas.microsoft.com/office/powerpoint/2010/main">
    <mc:Choice Requires="p14">
      <p:transition spd="slow" p14:dur="2000" advTm="7000">
        <p:fade/>
      </p:transition>
    </mc:Choice>
    <mc:Fallback xmlns="">
      <p:transition spd="slow" advTm="7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20" y="924"/>
            <a:ext cx="9361040" cy="6856151"/>
          </a:xfrm>
          <a:prstGeom prst="rect">
            <a:avLst/>
          </a:prstGeom>
        </p:spPr>
      </p:pic>
    </p:spTree>
    <p:extLst>
      <p:ext uri="{BB962C8B-B14F-4D97-AF65-F5344CB8AC3E}">
        <p14:creationId xmlns:p14="http://schemas.microsoft.com/office/powerpoint/2010/main" val="4195172629"/>
      </p:ext>
    </p:extLst>
  </p:cSld>
  <p:clrMapOvr>
    <a:masterClrMapping/>
  </p:clrMapOvr>
  <mc:AlternateContent xmlns:mc="http://schemas.openxmlformats.org/markup-compatibility/2006" xmlns:p14="http://schemas.microsoft.com/office/powerpoint/2010/main">
    <mc:Choice Requires="p14">
      <p:transition spd="slow" p14:dur="2000" advTm="7000">
        <p:fade/>
      </p:transition>
    </mc:Choice>
    <mc:Fallback xmlns="">
      <p:transition spd="slow" advTm="7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51646"/>
            <a:ext cx="9144000" cy="2006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39552" y="836712"/>
            <a:ext cx="8064896" cy="2123658"/>
          </a:xfrm>
          <a:prstGeom prst="rect">
            <a:avLst/>
          </a:prstGeom>
          <a:noFill/>
        </p:spPr>
        <p:txBody>
          <a:bodyPr wrap="square" rtlCol="0">
            <a:spAutoFit/>
          </a:bodyPr>
          <a:lstStyle/>
          <a:p>
            <a:pPr algn="ctr"/>
            <a:endParaRPr lang="en-GB" sz="4400" b="1" dirty="0" smtClean="0"/>
          </a:p>
          <a:p>
            <a:pPr algn="ctr"/>
            <a:endParaRPr lang="en-GB" sz="4400" b="1" dirty="0"/>
          </a:p>
          <a:p>
            <a:pPr algn="ctr"/>
            <a:r>
              <a:rPr lang="en-GB" sz="4400" b="1" dirty="0" smtClean="0"/>
              <a:t>THANK YOU’S</a:t>
            </a:r>
            <a:endParaRPr lang="en-GB" sz="4400" b="1" dirty="0"/>
          </a:p>
        </p:txBody>
      </p:sp>
    </p:spTree>
    <p:extLst>
      <p:ext uri="{BB962C8B-B14F-4D97-AF65-F5344CB8AC3E}">
        <p14:creationId xmlns:p14="http://schemas.microsoft.com/office/powerpoint/2010/main" val="4064997290"/>
      </p:ext>
    </p:extLst>
  </p:cSld>
  <p:clrMapOvr>
    <a:masterClrMapping/>
  </p:clrMapOvr>
  <mc:AlternateContent xmlns:mc="http://schemas.openxmlformats.org/markup-compatibility/2006" xmlns:p14="http://schemas.microsoft.com/office/powerpoint/2010/main">
    <mc:Choice Requires="p14">
      <p:transition spd="slow" p14:dur="2000" advTm="7000">
        <p:fade/>
      </p:transition>
    </mc:Choice>
    <mc:Fallback xmlns="">
      <p:transition spd="slow" advTm="7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672"/>
            <a:ext cx="8229600" cy="5649491"/>
          </a:xfrm>
        </p:spPr>
        <p:txBody>
          <a:bodyPr>
            <a:normAutofit fontScale="92500" lnSpcReduction="10000"/>
          </a:bodyPr>
          <a:lstStyle/>
          <a:p>
            <a:pPr marL="0" indent="0">
              <a:buNone/>
            </a:pPr>
            <a:r>
              <a:rPr lang="en-GB" dirty="0" smtClean="0"/>
              <a:t>‘Fiona </a:t>
            </a:r>
            <a:r>
              <a:rPr lang="en-GB" dirty="0"/>
              <a:t>and I wanted to say very well done to you and the team for putting on a great weekend of commemoration</a:t>
            </a:r>
            <a:r>
              <a:rPr lang="en-GB" dirty="0" smtClean="0"/>
              <a:t>.’</a:t>
            </a:r>
          </a:p>
          <a:p>
            <a:pPr marL="0" indent="0">
              <a:buNone/>
            </a:pPr>
            <a:endParaRPr lang="en-GB" dirty="0" smtClean="0"/>
          </a:p>
          <a:p>
            <a:pPr marL="0" indent="0" fontAlgn="base">
              <a:buNone/>
            </a:pPr>
            <a:r>
              <a:rPr lang="en-GB" dirty="0" smtClean="0"/>
              <a:t>‘The </a:t>
            </a:r>
            <a:r>
              <a:rPr lang="en-GB" dirty="0"/>
              <a:t>events were thoughtful and very well put together and many people commented how much they had enjoyed the weekend</a:t>
            </a:r>
            <a:r>
              <a:rPr lang="en-GB" dirty="0" smtClean="0"/>
              <a:t>.’</a:t>
            </a:r>
            <a:endParaRPr lang="en-GB" dirty="0"/>
          </a:p>
          <a:p>
            <a:pPr marL="0" indent="0" fontAlgn="base">
              <a:buNone/>
            </a:pPr>
            <a:endParaRPr lang="en-GB" dirty="0"/>
          </a:p>
          <a:p>
            <a:pPr marL="0" indent="0" fontAlgn="base">
              <a:buNone/>
            </a:pPr>
            <a:r>
              <a:rPr lang="en-GB" dirty="0" smtClean="0"/>
              <a:t>‘The </a:t>
            </a:r>
            <a:r>
              <a:rPr lang="en-GB" dirty="0"/>
              <a:t>display inside the church was much more extensive than we had expected, and did great job of combining various organisations efforts into a compelling exhibition</a:t>
            </a:r>
            <a:r>
              <a:rPr lang="en-GB" dirty="0" smtClean="0"/>
              <a:t>.’</a:t>
            </a:r>
            <a:endParaRPr lang="en-GB" dirty="0"/>
          </a:p>
          <a:p>
            <a:endParaRPr lang="en-GB" dirty="0"/>
          </a:p>
        </p:txBody>
      </p:sp>
    </p:spTree>
    <p:extLst>
      <p:ext uri="{BB962C8B-B14F-4D97-AF65-F5344CB8AC3E}">
        <p14:creationId xmlns:p14="http://schemas.microsoft.com/office/powerpoint/2010/main" val="4242372170"/>
      </p:ext>
    </p:extLst>
  </p:cSld>
  <p:clrMapOvr>
    <a:masterClrMapping/>
  </p:clrMapOvr>
  <mc:AlternateContent xmlns:mc="http://schemas.openxmlformats.org/markup-compatibility/2006">
    <mc:Choice xmlns:p14="http://schemas.microsoft.com/office/powerpoint/2010/main" Requires="p14">
      <p:transition spd="slow" p14:dur="2000" advTm="7000">
        <p:fade/>
      </p:transition>
    </mc:Choice>
    <mc:Fallback>
      <p:transition spd="slow" advTm="7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96585" y="0"/>
            <a:ext cx="5150830" cy="6858000"/>
          </a:xfrm>
          <a:prstGeom prst="rect">
            <a:avLst/>
          </a:prstGeom>
        </p:spPr>
      </p:pic>
    </p:spTree>
    <p:extLst>
      <p:ext uri="{BB962C8B-B14F-4D97-AF65-F5344CB8AC3E}">
        <p14:creationId xmlns:p14="http://schemas.microsoft.com/office/powerpoint/2010/main" val="411883749"/>
      </p:ext>
    </p:extLst>
  </p:cSld>
  <p:clrMapOvr>
    <a:masterClrMapping/>
  </p:clrMapOvr>
  <mc:AlternateContent xmlns:mc="http://schemas.openxmlformats.org/markup-compatibility/2006" xmlns:p14="http://schemas.microsoft.com/office/powerpoint/2010/main">
    <mc:Choice Requires="p14">
      <p:transition spd="slow" p14:dur="2000" advTm="7000">
        <p:fade/>
      </p:transition>
    </mc:Choice>
    <mc:Fallback xmlns="">
      <p:transition spd="slow" advTm="7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672"/>
            <a:ext cx="8229600" cy="5649491"/>
          </a:xfrm>
        </p:spPr>
        <p:txBody>
          <a:bodyPr>
            <a:normAutofit fontScale="92500" lnSpcReduction="10000"/>
          </a:bodyPr>
          <a:lstStyle/>
          <a:p>
            <a:pPr marL="0" indent="0">
              <a:buNone/>
            </a:pPr>
            <a:r>
              <a:rPr lang="en-GB" dirty="0" smtClean="0"/>
              <a:t>‘Makes </a:t>
            </a:r>
            <a:r>
              <a:rPr lang="en-GB" dirty="0"/>
              <a:t>me proud to be living in such a beautiful Village. Well done all involved </a:t>
            </a:r>
            <a:r>
              <a:rPr lang="en-GB" dirty="0" smtClean="0"/>
              <a:t>x’</a:t>
            </a:r>
          </a:p>
          <a:p>
            <a:pPr marL="0" indent="0">
              <a:buNone/>
            </a:pPr>
            <a:endParaRPr lang="en-GB" dirty="0" smtClean="0"/>
          </a:p>
          <a:p>
            <a:pPr marL="0" indent="0">
              <a:buNone/>
            </a:pPr>
            <a:r>
              <a:rPr lang="en-GB" dirty="0" smtClean="0"/>
              <a:t>‘Thank </a:t>
            </a:r>
            <a:r>
              <a:rPr lang="en-GB" dirty="0"/>
              <a:t>you for these photos. I grew up in Malpas, my dad was in the Home Guard, and also the British Legion, so moved to see St </a:t>
            </a:r>
            <a:r>
              <a:rPr lang="en-GB" dirty="0" smtClean="0"/>
              <a:t>Oswald's </a:t>
            </a:r>
            <a:r>
              <a:rPr lang="en-GB" dirty="0"/>
              <a:t>decorated so beautifully. I live in California now.. shared these lovely photos with pride</a:t>
            </a:r>
            <a:r>
              <a:rPr lang="en-GB" dirty="0" smtClean="0"/>
              <a:t>.’</a:t>
            </a:r>
          </a:p>
          <a:p>
            <a:pPr marL="0" indent="0">
              <a:buNone/>
            </a:pPr>
            <a:endParaRPr lang="en-GB" dirty="0" smtClean="0"/>
          </a:p>
          <a:p>
            <a:pPr marL="0" indent="0">
              <a:buNone/>
            </a:pPr>
            <a:r>
              <a:rPr lang="en-GB" dirty="0" smtClean="0"/>
              <a:t>‘Absolutely </a:t>
            </a:r>
            <a:r>
              <a:rPr lang="en-GB" dirty="0"/>
              <a:t>Wonderful. A very beautiful, very moving spectacle for all present at performance of “The Armed Man” last night. Thank You. ❤️</a:t>
            </a:r>
            <a:r>
              <a:rPr lang="en-GB" dirty="0" smtClean="0"/>
              <a:t>.’</a:t>
            </a:r>
            <a:endParaRPr lang="en-GB" dirty="0"/>
          </a:p>
        </p:txBody>
      </p:sp>
    </p:spTree>
    <p:extLst>
      <p:ext uri="{BB962C8B-B14F-4D97-AF65-F5344CB8AC3E}">
        <p14:creationId xmlns:p14="http://schemas.microsoft.com/office/powerpoint/2010/main" val="1075211850"/>
      </p:ext>
    </p:extLst>
  </p:cSld>
  <p:clrMapOvr>
    <a:masterClrMapping/>
  </p:clrMapOvr>
  <mc:AlternateContent xmlns:mc="http://schemas.openxmlformats.org/markup-compatibility/2006">
    <mc:Choice xmlns:p14="http://schemas.microsoft.com/office/powerpoint/2010/main" Requires="p14">
      <p:transition spd="slow" p14:dur="2000" advTm="10000">
        <p:fade/>
      </p:transition>
    </mc:Choice>
    <mc:Fallback>
      <p:transition spd="slow" advTm="10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8680"/>
            <a:ext cx="8229600" cy="5577483"/>
          </a:xfrm>
        </p:spPr>
        <p:txBody>
          <a:bodyPr/>
          <a:lstStyle/>
          <a:p>
            <a:pPr marL="0" indent="0">
              <a:buNone/>
            </a:pPr>
            <a:r>
              <a:rPr lang="en-GB" dirty="0" smtClean="0"/>
              <a:t>‘Amazing</a:t>
            </a:r>
            <a:r>
              <a:rPr lang="en-GB" dirty="0"/>
              <a:t>...</a:t>
            </a:r>
            <a:r>
              <a:rPr lang="en-GB" dirty="0" smtClean="0"/>
              <a:t>beautiful </a:t>
            </a:r>
            <a:r>
              <a:rPr lang="en-GB" dirty="0"/>
              <a:t>tribute to all the fallen hero's well done everyone </a:t>
            </a:r>
            <a:r>
              <a:rPr lang="en-GB" dirty="0" smtClean="0"/>
              <a:t>involved.’</a:t>
            </a:r>
          </a:p>
          <a:p>
            <a:pPr marL="0" indent="0">
              <a:buNone/>
            </a:pPr>
            <a:endParaRPr lang="en-GB" dirty="0" smtClean="0"/>
          </a:p>
          <a:p>
            <a:pPr marL="0" indent="0">
              <a:buNone/>
            </a:pPr>
            <a:r>
              <a:rPr lang="en-GB" dirty="0" smtClean="0"/>
              <a:t>‘The </a:t>
            </a:r>
            <a:r>
              <a:rPr lang="en-GB" dirty="0"/>
              <a:t>church looks beautiful ... has brought a tear to my eyes </a:t>
            </a:r>
            <a:r>
              <a:rPr lang="en-GB" dirty="0" smtClean="0"/>
              <a:t>xxx’</a:t>
            </a:r>
          </a:p>
          <a:p>
            <a:pPr marL="0" indent="0">
              <a:buNone/>
            </a:pPr>
            <a:endParaRPr lang="en-GB" dirty="0" smtClean="0"/>
          </a:p>
          <a:p>
            <a:pPr marL="0" indent="0">
              <a:buNone/>
            </a:pPr>
            <a:r>
              <a:rPr lang="en-GB" dirty="0" smtClean="0"/>
              <a:t>‘Well </a:t>
            </a:r>
            <a:r>
              <a:rPr lang="en-GB" dirty="0"/>
              <a:t>done spectacular </a:t>
            </a:r>
            <a:r>
              <a:rPr lang="en-GB" dirty="0" smtClean="0"/>
              <a:t>Parade </a:t>
            </a:r>
            <a:r>
              <a:rPr lang="en-GB" dirty="0"/>
              <a:t>!! So much effort put into this 100 year commemoration </a:t>
            </a:r>
            <a:r>
              <a:rPr lang="en-GB" dirty="0" smtClean="0"/>
              <a:t/>
            </a:r>
            <a:br>
              <a:rPr lang="en-GB" dirty="0" smtClean="0"/>
            </a:br>
            <a:r>
              <a:rPr lang="en-GB" dirty="0"/>
              <a:t>So poignant 😢</a:t>
            </a:r>
            <a:r>
              <a:rPr lang="en-GB" dirty="0" smtClean="0"/>
              <a:t>x’</a:t>
            </a:r>
            <a:endParaRPr lang="en-GB" dirty="0"/>
          </a:p>
        </p:txBody>
      </p:sp>
    </p:spTree>
    <p:extLst>
      <p:ext uri="{BB962C8B-B14F-4D97-AF65-F5344CB8AC3E}">
        <p14:creationId xmlns:p14="http://schemas.microsoft.com/office/powerpoint/2010/main" val="3887227350"/>
      </p:ext>
    </p:extLst>
  </p:cSld>
  <p:clrMapOvr>
    <a:masterClrMapping/>
  </p:clrMapOvr>
  <mc:AlternateContent xmlns:mc="http://schemas.openxmlformats.org/markup-compatibility/2006">
    <mc:Choice xmlns:p14="http://schemas.microsoft.com/office/powerpoint/2010/main" Requires="p14">
      <p:transition spd="slow" p14:dur="2000" advTm="7000">
        <p:fade/>
      </p:transition>
    </mc:Choice>
    <mc:Fallback>
      <p:transition spd="slow" advTm="7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4664"/>
            <a:ext cx="8229600" cy="5721499"/>
          </a:xfrm>
        </p:spPr>
        <p:txBody>
          <a:bodyPr>
            <a:normAutofit fontScale="92500" lnSpcReduction="10000"/>
          </a:bodyPr>
          <a:lstStyle/>
          <a:p>
            <a:pPr marL="0" indent="0">
              <a:buNone/>
            </a:pPr>
            <a:r>
              <a:rPr lang="en-GB" dirty="0" smtClean="0"/>
              <a:t>‘I </a:t>
            </a:r>
            <a:r>
              <a:rPr lang="en-GB" dirty="0"/>
              <a:t>feel so privileged and proud to have been part of this mornings parade to commemorate 100 years since the end of World War One. </a:t>
            </a:r>
            <a:r>
              <a:rPr lang="en-GB" dirty="0" smtClean="0"/>
              <a:t/>
            </a:r>
            <a:br>
              <a:rPr lang="en-GB" dirty="0" smtClean="0"/>
            </a:br>
            <a:r>
              <a:rPr lang="en-GB" dirty="0"/>
              <a:t>The amount of time and effort the community has made to make Malpas look so beautiful and to recreate so many memories of the war is just astounding!</a:t>
            </a:r>
            <a:r>
              <a:rPr lang="en-GB" dirty="0" smtClean="0"/>
              <a:t/>
            </a:r>
            <a:br>
              <a:rPr lang="en-GB" dirty="0" smtClean="0"/>
            </a:br>
            <a:r>
              <a:rPr lang="en-GB" dirty="0"/>
              <a:t>Thank you everyone. </a:t>
            </a:r>
            <a:r>
              <a:rPr lang="en-GB" dirty="0" smtClean="0"/>
              <a:t/>
            </a:r>
            <a:br>
              <a:rPr lang="en-GB" dirty="0" smtClean="0"/>
            </a:br>
            <a:r>
              <a:rPr lang="en-GB" dirty="0"/>
              <a:t>Lest we forget</a:t>
            </a:r>
            <a:r>
              <a:rPr lang="en-GB" dirty="0" smtClean="0"/>
              <a:t>.’</a:t>
            </a:r>
          </a:p>
          <a:p>
            <a:pPr marL="0" indent="0">
              <a:buNone/>
            </a:pPr>
            <a:endParaRPr lang="en-GB" dirty="0"/>
          </a:p>
          <a:p>
            <a:pPr marL="0" indent="0">
              <a:buNone/>
            </a:pPr>
            <a:r>
              <a:rPr lang="en-GB" dirty="0" smtClean="0"/>
              <a:t>‘The children's activities have been the best thing we have done since we moved to the village’</a:t>
            </a:r>
            <a:endParaRPr lang="en-GB" dirty="0"/>
          </a:p>
        </p:txBody>
      </p:sp>
    </p:spTree>
    <p:extLst>
      <p:ext uri="{BB962C8B-B14F-4D97-AF65-F5344CB8AC3E}">
        <p14:creationId xmlns:p14="http://schemas.microsoft.com/office/powerpoint/2010/main" val="3806928340"/>
      </p:ext>
    </p:extLst>
  </p:cSld>
  <p:clrMapOvr>
    <a:masterClrMapping/>
  </p:clrMapOvr>
  <mc:AlternateContent xmlns:mc="http://schemas.openxmlformats.org/markup-compatibility/2006">
    <mc:Choice xmlns:p14="http://schemas.microsoft.com/office/powerpoint/2010/main" Requires="p14">
      <p:transition spd="slow" p14:dur="2000" advTm="7000">
        <p:fade/>
      </p:transition>
    </mc:Choice>
    <mc:Fallback>
      <p:transition spd="slow" advTm="7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32656"/>
            <a:ext cx="8229600" cy="5793507"/>
          </a:xfrm>
        </p:spPr>
        <p:txBody>
          <a:bodyPr>
            <a:normAutofit lnSpcReduction="10000"/>
          </a:bodyPr>
          <a:lstStyle/>
          <a:p>
            <a:pPr marL="0" indent="0">
              <a:buNone/>
            </a:pPr>
            <a:r>
              <a:rPr lang="en-GB" dirty="0" smtClean="0"/>
              <a:t>‘Well </a:t>
            </a:r>
            <a:r>
              <a:rPr lang="en-GB" dirty="0"/>
              <a:t>done for a very successful commemoration weekend......absolutely fantastic and how lucky to have fine </a:t>
            </a:r>
            <a:r>
              <a:rPr lang="en-GB" dirty="0" smtClean="0"/>
              <a:t>weather.</a:t>
            </a:r>
          </a:p>
          <a:p>
            <a:pPr marL="0" indent="0">
              <a:buNone/>
            </a:pPr>
            <a:r>
              <a:rPr lang="en-GB" dirty="0" smtClean="0"/>
              <a:t>Armed </a:t>
            </a:r>
            <a:r>
              <a:rPr lang="en-GB" dirty="0"/>
              <a:t>Man performance was an excellent start to the events an then there was the brilliant 'The Way We Were' production - both very moving.</a:t>
            </a:r>
          </a:p>
          <a:p>
            <a:pPr marL="0" indent="0">
              <a:buNone/>
            </a:pPr>
            <a:r>
              <a:rPr lang="en-GB" dirty="0" smtClean="0"/>
              <a:t>And </a:t>
            </a:r>
            <a:r>
              <a:rPr lang="en-GB" dirty="0"/>
              <a:t>then a parade which was absolutely great! In fact </a:t>
            </a:r>
            <a:r>
              <a:rPr lang="en-GB" dirty="0" smtClean="0"/>
              <a:t>the </a:t>
            </a:r>
            <a:r>
              <a:rPr lang="en-GB" dirty="0"/>
              <a:t>whole weekend was amazing</a:t>
            </a:r>
            <a:r>
              <a:rPr lang="en-GB" dirty="0" smtClean="0"/>
              <a:t>.’</a:t>
            </a:r>
            <a:endParaRPr lang="en-GB" dirty="0"/>
          </a:p>
          <a:p>
            <a:pPr marL="0" indent="0">
              <a:buNone/>
            </a:pPr>
            <a:endParaRPr lang="en-GB" dirty="0" smtClean="0"/>
          </a:p>
          <a:p>
            <a:pPr marL="0" indent="0">
              <a:buNone/>
            </a:pPr>
            <a:r>
              <a:rPr lang="en-GB" dirty="0" smtClean="0"/>
              <a:t>‘a well-organised </a:t>
            </a:r>
            <a:r>
              <a:rPr lang="en-GB" dirty="0"/>
              <a:t>and brilliant weekend'</a:t>
            </a:r>
          </a:p>
        </p:txBody>
      </p:sp>
    </p:spTree>
    <p:extLst>
      <p:ext uri="{BB962C8B-B14F-4D97-AF65-F5344CB8AC3E}">
        <p14:creationId xmlns:p14="http://schemas.microsoft.com/office/powerpoint/2010/main" val="2960195524"/>
      </p:ext>
    </p:extLst>
  </p:cSld>
  <p:clrMapOvr>
    <a:masterClrMapping/>
  </p:clrMapOvr>
  <mc:AlternateContent xmlns:mc="http://schemas.openxmlformats.org/markup-compatibility/2006">
    <mc:Choice xmlns:p14="http://schemas.microsoft.com/office/powerpoint/2010/main" Requires="p14">
      <p:transition spd="slow" p14:dur="2000" advTm="8000">
        <p:fade/>
      </p:transition>
    </mc:Choice>
    <mc:Fallback>
      <p:transition spd="slow" advTm="8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672"/>
            <a:ext cx="8229600" cy="5649491"/>
          </a:xfrm>
        </p:spPr>
        <p:txBody>
          <a:bodyPr>
            <a:normAutofit fontScale="85000" lnSpcReduction="20000"/>
          </a:bodyPr>
          <a:lstStyle/>
          <a:p>
            <a:pPr marL="0" indent="0">
              <a:buNone/>
            </a:pPr>
            <a:r>
              <a:rPr lang="en-GB" dirty="0" smtClean="0"/>
              <a:t>‘Well </a:t>
            </a:r>
            <a:r>
              <a:rPr lang="en-GB" dirty="0"/>
              <a:t>done to </a:t>
            </a:r>
            <a:r>
              <a:rPr lang="en-GB" dirty="0" smtClean="0"/>
              <a:t>everyone, my </a:t>
            </a:r>
            <a:r>
              <a:rPr lang="en-GB" dirty="0"/>
              <a:t>boys had a great </a:t>
            </a:r>
            <a:r>
              <a:rPr lang="en-GB" dirty="0" smtClean="0"/>
              <a:t>time. We </a:t>
            </a:r>
            <a:r>
              <a:rPr lang="en-GB" dirty="0"/>
              <a:t>love living here</a:t>
            </a:r>
            <a:r>
              <a:rPr lang="en-GB" dirty="0" smtClean="0"/>
              <a:t>.’</a:t>
            </a:r>
          </a:p>
          <a:p>
            <a:pPr marL="0" indent="0">
              <a:buNone/>
            </a:pPr>
            <a:endParaRPr lang="en-GB" dirty="0"/>
          </a:p>
          <a:p>
            <a:pPr marL="0" indent="0">
              <a:buNone/>
            </a:pPr>
            <a:r>
              <a:rPr lang="en-GB" dirty="0" smtClean="0"/>
              <a:t>‘Congratulations </a:t>
            </a:r>
            <a:r>
              <a:rPr lang="en-GB" dirty="0"/>
              <a:t>to you all for pulling off a wonderful series of commemorative </a:t>
            </a:r>
            <a:r>
              <a:rPr lang="en-GB" dirty="0" smtClean="0"/>
              <a:t>events.’</a:t>
            </a:r>
          </a:p>
          <a:p>
            <a:pPr marL="0" indent="0">
              <a:buNone/>
            </a:pPr>
            <a:endParaRPr lang="en-GB" dirty="0" smtClean="0"/>
          </a:p>
          <a:p>
            <a:pPr marL="0" indent="0">
              <a:buNone/>
            </a:pPr>
            <a:r>
              <a:rPr lang="en-GB" dirty="0" smtClean="0"/>
              <a:t>‘A </a:t>
            </a:r>
            <a:r>
              <a:rPr lang="en-GB" dirty="0"/>
              <a:t>superb effort by the Committee to get all these events off the ground and running so smoothly - thank you to you all </a:t>
            </a:r>
            <a:r>
              <a:rPr lang="en-GB" dirty="0" smtClean="0"/>
              <a:t>xx’</a:t>
            </a:r>
          </a:p>
          <a:p>
            <a:pPr marL="0" indent="0">
              <a:buNone/>
            </a:pPr>
            <a:endParaRPr lang="en-GB" dirty="0" smtClean="0"/>
          </a:p>
          <a:p>
            <a:pPr marL="0" indent="0">
              <a:buNone/>
            </a:pPr>
            <a:r>
              <a:rPr lang="en-GB" dirty="0" smtClean="0"/>
              <a:t>‘Well </a:t>
            </a:r>
            <a:r>
              <a:rPr lang="en-GB" dirty="0"/>
              <a:t>done to all involved a truly wonderful and fitting tribute . Thank you all </a:t>
            </a:r>
            <a:r>
              <a:rPr lang="en-GB" dirty="0" smtClean="0"/>
              <a:t>xx’</a:t>
            </a:r>
          </a:p>
          <a:p>
            <a:pPr marL="0" indent="0">
              <a:buNone/>
            </a:pPr>
            <a:endParaRPr lang="en-GB" dirty="0" smtClean="0"/>
          </a:p>
          <a:p>
            <a:pPr marL="0" indent="0">
              <a:buNone/>
            </a:pPr>
            <a:r>
              <a:rPr lang="en-GB" dirty="0" smtClean="0"/>
              <a:t>‘Everybody </a:t>
            </a:r>
            <a:r>
              <a:rPr lang="en-GB" dirty="0"/>
              <a:t>involved has done Malpas </a:t>
            </a:r>
            <a:r>
              <a:rPr lang="en-GB" dirty="0" smtClean="0"/>
              <a:t>proud’</a:t>
            </a:r>
            <a:endParaRPr lang="en-GB" dirty="0"/>
          </a:p>
        </p:txBody>
      </p:sp>
    </p:spTree>
    <p:extLst>
      <p:ext uri="{BB962C8B-B14F-4D97-AF65-F5344CB8AC3E}">
        <p14:creationId xmlns:p14="http://schemas.microsoft.com/office/powerpoint/2010/main" val="1908589685"/>
      </p:ext>
    </p:extLst>
  </p:cSld>
  <p:clrMapOvr>
    <a:masterClrMapping/>
  </p:clrMapOvr>
  <mc:AlternateContent xmlns:mc="http://schemas.openxmlformats.org/markup-compatibility/2006">
    <mc:Choice xmlns:p14="http://schemas.microsoft.com/office/powerpoint/2010/main" Requires="p14">
      <p:transition spd="slow" p14:dur="2000" advTm="9000">
        <p:fade/>
      </p:transition>
    </mc:Choice>
    <mc:Fallback>
      <p:transition spd="slow" advTm="9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32656"/>
            <a:ext cx="8229600" cy="5793507"/>
          </a:xfrm>
        </p:spPr>
        <p:txBody>
          <a:bodyPr>
            <a:normAutofit fontScale="92500" lnSpcReduction="20000"/>
          </a:bodyPr>
          <a:lstStyle/>
          <a:p>
            <a:pPr marL="0" indent="0">
              <a:buNone/>
            </a:pPr>
            <a:r>
              <a:rPr lang="en-GB" dirty="0" smtClean="0"/>
              <a:t>‘Thank </a:t>
            </a:r>
            <a:r>
              <a:rPr lang="en-GB" dirty="0"/>
              <a:t>you to everyone involved. The whole weekend was fantastic</a:t>
            </a:r>
            <a:r>
              <a:rPr lang="en-GB" dirty="0" smtClean="0"/>
              <a:t>.’</a:t>
            </a:r>
          </a:p>
          <a:p>
            <a:pPr marL="0" indent="0">
              <a:buNone/>
            </a:pPr>
            <a:endParaRPr lang="en-GB" dirty="0"/>
          </a:p>
          <a:p>
            <a:pPr marL="0" indent="0">
              <a:buNone/>
            </a:pPr>
            <a:r>
              <a:rPr lang="en-GB" dirty="0" smtClean="0"/>
              <a:t>‘Thank </a:t>
            </a:r>
            <a:r>
              <a:rPr lang="en-GB" dirty="0"/>
              <a:t>you to the committee is was a tremendous </a:t>
            </a:r>
            <a:r>
              <a:rPr lang="en-GB" dirty="0" smtClean="0"/>
              <a:t>weekend.’</a:t>
            </a:r>
          </a:p>
          <a:p>
            <a:pPr marL="0" indent="0">
              <a:buNone/>
            </a:pPr>
            <a:endParaRPr lang="en-GB" dirty="0"/>
          </a:p>
          <a:p>
            <a:pPr marL="0" indent="0">
              <a:buNone/>
            </a:pPr>
            <a:r>
              <a:rPr lang="en-GB" dirty="0" smtClean="0"/>
              <a:t>‘Thank </a:t>
            </a:r>
            <a:r>
              <a:rPr lang="en-GB" dirty="0"/>
              <a:t>you so much, without you, Malpas would not have shone so brightly this weekend</a:t>
            </a:r>
            <a:r>
              <a:rPr lang="en-GB" dirty="0" smtClean="0"/>
              <a:t>.’</a:t>
            </a:r>
          </a:p>
          <a:p>
            <a:pPr marL="0" indent="0">
              <a:buNone/>
            </a:pPr>
            <a:endParaRPr lang="en-GB" dirty="0" smtClean="0"/>
          </a:p>
          <a:p>
            <a:pPr marL="0" indent="0">
              <a:buNone/>
            </a:pPr>
            <a:r>
              <a:rPr lang="en-GB" dirty="0" smtClean="0"/>
              <a:t>‘What </a:t>
            </a:r>
            <a:r>
              <a:rPr lang="en-GB" dirty="0"/>
              <a:t>an incredible weekend, the Malpas community really came together to put on a fantastic performance and I am so proud and thankful that the Malpas Youth Theatres were invited to be part of it</a:t>
            </a:r>
            <a:r>
              <a:rPr lang="en-GB" dirty="0" smtClean="0"/>
              <a:t>.’</a:t>
            </a:r>
            <a:endParaRPr lang="en-GB" dirty="0"/>
          </a:p>
        </p:txBody>
      </p:sp>
    </p:spTree>
    <p:extLst>
      <p:ext uri="{BB962C8B-B14F-4D97-AF65-F5344CB8AC3E}">
        <p14:creationId xmlns:p14="http://schemas.microsoft.com/office/powerpoint/2010/main" val="2978869670"/>
      </p:ext>
    </p:extLst>
  </p:cSld>
  <p:clrMapOvr>
    <a:masterClrMapping/>
  </p:clrMapOvr>
  <mc:AlternateContent xmlns:mc="http://schemas.openxmlformats.org/markup-compatibility/2006">
    <mc:Choice xmlns:p14="http://schemas.microsoft.com/office/powerpoint/2010/main" Requires="p14">
      <p:transition spd="slow" p14:dur="2000" advTm="9000">
        <p:fade/>
      </p:transition>
    </mc:Choice>
    <mc:Fallback>
      <p:transition spd="slow" advTm="90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32656"/>
            <a:ext cx="8229600" cy="5793507"/>
          </a:xfrm>
        </p:spPr>
        <p:txBody>
          <a:bodyPr>
            <a:normAutofit fontScale="92500" lnSpcReduction="10000"/>
          </a:bodyPr>
          <a:lstStyle/>
          <a:p>
            <a:pPr marL="0" indent="0">
              <a:buNone/>
            </a:pPr>
            <a:r>
              <a:rPr lang="en-GB" dirty="0" smtClean="0"/>
              <a:t>‘What </a:t>
            </a:r>
            <a:r>
              <a:rPr lang="en-GB" dirty="0"/>
              <a:t>an amazing weekend it has been. Our family has learnt so much. So many people have expressed their gratitude and I would like to extend ours too. Thank you to all the volunteers that made this weekend happen, for all your time and energy put into making this weekend such a success and a special commemoration</a:t>
            </a:r>
            <a:r>
              <a:rPr lang="en-GB" dirty="0" smtClean="0"/>
              <a:t>.’</a:t>
            </a:r>
          </a:p>
          <a:p>
            <a:pPr marL="0" indent="0">
              <a:buNone/>
            </a:pPr>
            <a:endParaRPr lang="en-GB" dirty="0" smtClean="0"/>
          </a:p>
          <a:p>
            <a:pPr marL="0" indent="0">
              <a:buNone/>
            </a:pPr>
            <a:r>
              <a:rPr lang="en-GB" dirty="0" smtClean="0"/>
              <a:t>‘Went </a:t>
            </a:r>
            <a:r>
              <a:rPr lang="en-GB" dirty="0"/>
              <a:t>to the church today with my granddaughter to see the arrangements of poppies. Fantastic display and 2yr granddaughter kept saying wow. Well done to all who made this happen. Moving and beautiful. Be proud of </a:t>
            </a:r>
            <a:r>
              <a:rPr lang="en-GB" dirty="0" smtClean="0"/>
              <a:t>yourselves.’</a:t>
            </a:r>
            <a:endParaRPr lang="en-GB" dirty="0"/>
          </a:p>
        </p:txBody>
      </p:sp>
    </p:spTree>
    <p:extLst>
      <p:ext uri="{BB962C8B-B14F-4D97-AF65-F5344CB8AC3E}">
        <p14:creationId xmlns:p14="http://schemas.microsoft.com/office/powerpoint/2010/main" val="877366259"/>
      </p:ext>
    </p:extLst>
  </p:cSld>
  <p:clrMapOvr>
    <a:masterClrMapping/>
  </p:clrMapOvr>
  <mc:AlternateContent xmlns:mc="http://schemas.openxmlformats.org/markup-compatibility/2006">
    <mc:Choice xmlns:p14="http://schemas.microsoft.com/office/powerpoint/2010/main" Requires="p14">
      <p:transition spd="slow" p14:dur="2000" advTm="10000">
        <p:fade/>
      </p:transition>
    </mc:Choice>
    <mc:Fallback>
      <p:transition spd="slow" advTm="1000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idx="1"/>
          </p:nvPr>
        </p:nvSpPr>
        <p:spPr>
          <a:xfrm>
            <a:off x="323528" y="188640"/>
            <a:ext cx="8424936" cy="6552728"/>
          </a:xfrm>
        </p:spPr>
        <p:txBody>
          <a:bodyPr>
            <a:noAutofit/>
          </a:bodyPr>
          <a:lstStyle/>
          <a:p>
            <a:pPr marL="0" indent="0">
              <a:buNone/>
            </a:pPr>
            <a:r>
              <a:rPr lang="en-GB" sz="3000" dirty="0"/>
              <a:t>‘ There aren’t words enough to express what a wonderful weekend this has been.  Truly memorable and a privilege to have been a part of it.  Many thanks especially to you and to your committee and band of workers in the background.</a:t>
            </a:r>
          </a:p>
          <a:p>
            <a:pPr marL="0" indent="0">
              <a:buNone/>
            </a:pPr>
            <a:r>
              <a:rPr lang="en-GB" sz="3000" dirty="0"/>
              <a:t>Thank you so much’</a:t>
            </a:r>
          </a:p>
          <a:p>
            <a:pPr marL="0" indent="0">
              <a:buNone/>
            </a:pPr>
            <a:endParaRPr lang="en-GB" sz="3000" dirty="0" smtClean="0"/>
          </a:p>
          <a:p>
            <a:pPr marL="0" indent="0">
              <a:buNone/>
            </a:pPr>
            <a:r>
              <a:rPr lang="en-GB" sz="3000" dirty="0" smtClean="0"/>
              <a:t>‘</a:t>
            </a:r>
            <a:r>
              <a:rPr lang="en-GB" sz="3000" dirty="0"/>
              <a:t>Well </a:t>
            </a:r>
            <a:r>
              <a:rPr lang="en-GB" sz="3000" dirty="0"/>
              <a:t>done, an excellent event and weekend you have masterminded</a:t>
            </a:r>
            <a:r>
              <a:rPr lang="en-GB" sz="3000" dirty="0"/>
              <a:t>.’</a:t>
            </a:r>
          </a:p>
          <a:p>
            <a:pPr marL="0" indent="0">
              <a:buNone/>
            </a:pPr>
            <a:endParaRPr lang="en-GB" sz="3000" dirty="0"/>
          </a:p>
          <a:p>
            <a:pPr marL="0" indent="0">
              <a:buNone/>
            </a:pPr>
            <a:r>
              <a:rPr lang="en-GB" sz="3000" dirty="0"/>
              <a:t>‘You </a:t>
            </a:r>
            <a:r>
              <a:rPr lang="en-GB" sz="3000" dirty="0"/>
              <a:t>did a great job on the ww1 remembrance. </a:t>
            </a:r>
            <a:endParaRPr lang="en-GB" sz="3000" dirty="0"/>
          </a:p>
          <a:p>
            <a:pPr marL="0" indent="0">
              <a:buNone/>
            </a:pPr>
            <a:r>
              <a:rPr lang="en-GB" sz="3000" dirty="0"/>
              <a:t>Lots </a:t>
            </a:r>
            <a:r>
              <a:rPr lang="en-GB" sz="3000" dirty="0"/>
              <a:t>of people have been talking about your amazing efforts</a:t>
            </a:r>
            <a:r>
              <a:rPr lang="en-GB" sz="3000" dirty="0"/>
              <a:t>.’</a:t>
            </a:r>
            <a:endParaRPr lang="en-GB" sz="3000" dirty="0"/>
          </a:p>
          <a:p>
            <a:pPr marL="0" indent="0">
              <a:buNone/>
            </a:pPr>
            <a:endParaRPr lang="en-GB" sz="3000" dirty="0"/>
          </a:p>
          <a:p>
            <a:pPr marL="0" indent="0">
              <a:buNone/>
            </a:pPr>
            <a:r>
              <a:rPr lang="en-GB" sz="3000" dirty="0"/>
              <a:t> </a:t>
            </a:r>
          </a:p>
        </p:txBody>
      </p:sp>
    </p:spTree>
    <p:extLst>
      <p:ext uri="{BB962C8B-B14F-4D97-AF65-F5344CB8AC3E}">
        <p14:creationId xmlns:p14="http://schemas.microsoft.com/office/powerpoint/2010/main" val="2586570837"/>
      </p:ext>
    </p:extLst>
  </p:cSld>
  <p:clrMapOvr>
    <a:masterClrMapping/>
  </p:clrMapOvr>
  <mc:AlternateContent xmlns:mc="http://schemas.openxmlformats.org/markup-compatibility/2006">
    <mc:Choice xmlns:p14="http://schemas.microsoft.com/office/powerpoint/2010/main" Requires="p14">
      <p:transition spd="slow" p14:dur="2000" advTm="10000">
        <p:fade/>
      </p:transition>
    </mc:Choice>
    <mc:Fallback>
      <p:transition spd="slow" advTm="1000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idx="1"/>
          </p:nvPr>
        </p:nvSpPr>
        <p:spPr>
          <a:xfrm>
            <a:off x="323528" y="188640"/>
            <a:ext cx="8229600" cy="5544615"/>
          </a:xfrm>
        </p:spPr>
        <p:txBody>
          <a:bodyPr>
            <a:noAutofit/>
          </a:bodyPr>
          <a:lstStyle/>
          <a:p>
            <a:pPr marL="0" indent="0">
              <a:buNone/>
            </a:pPr>
            <a:r>
              <a:rPr lang="en-GB" sz="3000" dirty="0"/>
              <a:t>’I hope you are all really pleased with such a fantastic achievement. Your beacon lighting skills are second to none</a:t>
            </a:r>
            <a:r>
              <a:rPr lang="en-GB" sz="3000" dirty="0" smtClean="0"/>
              <a:t>!’</a:t>
            </a:r>
          </a:p>
          <a:p>
            <a:pPr marL="0" indent="0">
              <a:buNone/>
            </a:pPr>
            <a:endParaRPr lang="en-GB" sz="3000" dirty="0"/>
          </a:p>
          <a:p>
            <a:pPr marL="0" indent="0">
              <a:buNone/>
            </a:pPr>
            <a:r>
              <a:rPr lang="en-GB" sz="3000" dirty="0" smtClean="0"/>
              <a:t>‘</a:t>
            </a:r>
            <a:r>
              <a:rPr lang="en-GB" sz="3000" dirty="0"/>
              <a:t>Well </a:t>
            </a:r>
            <a:r>
              <a:rPr lang="en-GB" sz="3000" dirty="0"/>
              <a:t>done, an excellent event and weekend you have masterminded</a:t>
            </a:r>
            <a:r>
              <a:rPr lang="en-GB" sz="3000" dirty="0"/>
              <a:t>.’</a:t>
            </a:r>
          </a:p>
          <a:p>
            <a:pPr marL="0" indent="0">
              <a:buNone/>
            </a:pPr>
            <a:endParaRPr lang="en-GB" sz="3000" dirty="0"/>
          </a:p>
          <a:p>
            <a:pPr marL="0" indent="0">
              <a:buNone/>
            </a:pPr>
            <a:r>
              <a:rPr lang="en-GB" sz="3000" dirty="0"/>
              <a:t>‘You </a:t>
            </a:r>
            <a:r>
              <a:rPr lang="en-GB" sz="3000" dirty="0"/>
              <a:t>did a great job on the ww1 remembrance. </a:t>
            </a:r>
            <a:endParaRPr lang="en-GB" sz="3000" dirty="0"/>
          </a:p>
          <a:p>
            <a:pPr marL="0" indent="0">
              <a:buNone/>
            </a:pPr>
            <a:r>
              <a:rPr lang="en-GB" sz="3000" dirty="0"/>
              <a:t>Lots </a:t>
            </a:r>
            <a:r>
              <a:rPr lang="en-GB" sz="3000" dirty="0"/>
              <a:t>of people have been talking about your amazing efforts</a:t>
            </a:r>
            <a:r>
              <a:rPr lang="en-GB" sz="3000" dirty="0" smtClean="0"/>
              <a:t>.’</a:t>
            </a:r>
            <a:endParaRPr lang="en-GB" sz="3000" dirty="0"/>
          </a:p>
        </p:txBody>
      </p:sp>
    </p:spTree>
    <p:extLst>
      <p:ext uri="{BB962C8B-B14F-4D97-AF65-F5344CB8AC3E}">
        <p14:creationId xmlns:p14="http://schemas.microsoft.com/office/powerpoint/2010/main" val="2526425575"/>
      </p:ext>
    </p:extLst>
  </p:cSld>
  <p:clrMapOvr>
    <a:masterClrMapping/>
  </p:clrMapOvr>
  <mc:AlternateContent xmlns:mc="http://schemas.openxmlformats.org/markup-compatibility/2006">
    <mc:Choice xmlns:p14="http://schemas.microsoft.com/office/powerpoint/2010/main" Requires="p14">
      <p:transition spd="slow" p14:dur="2000" advTm="8000">
        <p:fade/>
      </p:transition>
    </mc:Choice>
    <mc:Fallback>
      <p:transition spd="slow" advTm="8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idx="1"/>
          </p:nvPr>
        </p:nvSpPr>
        <p:spPr>
          <a:xfrm>
            <a:off x="323528" y="188640"/>
            <a:ext cx="8352928" cy="6408712"/>
          </a:xfrm>
        </p:spPr>
        <p:txBody>
          <a:bodyPr>
            <a:noAutofit/>
          </a:bodyPr>
          <a:lstStyle/>
          <a:p>
            <a:pPr marL="0" indent="0">
              <a:buNone/>
            </a:pPr>
            <a:r>
              <a:rPr lang="en-GB" sz="3000" dirty="0" smtClean="0"/>
              <a:t>‘I can only reiterate Helen's sentiments in saying that you and your committee deserve to be congratulated for a most wonderful and successful weekend and I was proud to have been involved.’</a:t>
            </a:r>
          </a:p>
          <a:p>
            <a:pPr marL="0" indent="0">
              <a:buNone/>
            </a:pPr>
            <a:endParaRPr lang="en-GB" sz="1200" dirty="0" smtClean="0"/>
          </a:p>
          <a:p>
            <a:pPr marL="0" indent="0">
              <a:buNone/>
            </a:pPr>
            <a:r>
              <a:rPr lang="en-GB" sz="3000" dirty="0" smtClean="0"/>
              <a:t>‘</a:t>
            </a:r>
            <a:r>
              <a:rPr lang="en-GB" sz="3000" dirty="0"/>
              <a:t>A </a:t>
            </a:r>
            <a:r>
              <a:rPr lang="en-GB" sz="3000" dirty="0"/>
              <a:t>just reward for the many months of planning, time and hard work that went into a very appropriate commemoration.</a:t>
            </a:r>
          </a:p>
          <a:p>
            <a:pPr marL="0" indent="0">
              <a:buNone/>
            </a:pPr>
            <a:r>
              <a:rPr lang="en-GB" sz="3000" dirty="0"/>
              <a:t>Thanks for including me</a:t>
            </a:r>
            <a:r>
              <a:rPr lang="en-GB" sz="3000" dirty="0" smtClean="0"/>
              <a:t>.’</a:t>
            </a:r>
            <a:endParaRPr lang="en-GB" sz="3000" dirty="0"/>
          </a:p>
        </p:txBody>
      </p:sp>
    </p:spTree>
    <p:extLst>
      <p:ext uri="{BB962C8B-B14F-4D97-AF65-F5344CB8AC3E}">
        <p14:creationId xmlns:p14="http://schemas.microsoft.com/office/powerpoint/2010/main" val="504025928"/>
      </p:ext>
    </p:extLst>
  </p:cSld>
  <p:clrMapOvr>
    <a:masterClrMapping/>
  </p:clrMapOvr>
  <mc:AlternateContent xmlns:mc="http://schemas.openxmlformats.org/markup-compatibility/2006">
    <mc:Choice xmlns:p14="http://schemas.microsoft.com/office/powerpoint/2010/main" Requires="p14">
      <p:transition spd="slow" p14:dur="2000" advTm="9000">
        <p:fade/>
      </p:transition>
    </mc:Choice>
    <mc:Fallback>
      <p:transition spd="slow" advTm="9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96858" y="0"/>
            <a:ext cx="5150284" cy="6858000"/>
          </a:xfrm>
          <a:prstGeom prst="rect">
            <a:avLst/>
          </a:prstGeom>
        </p:spPr>
      </p:pic>
    </p:spTree>
    <p:extLst>
      <p:ext uri="{BB962C8B-B14F-4D97-AF65-F5344CB8AC3E}">
        <p14:creationId xmlns:p14="http://schemas.microsoft.com/office/powerpoint/2010/main" val="1938396483"/>
      </p:ext>
    </p:extLst>
  </p:cSld>
  <p:clrMapOvr>
    <a:masterClrMapping/>
  </p:clrMapOvr>
  <mc:AlternateContent xmlns:mc="http://schemas.openxmlformats.org/markup-compatibility/2006" xmlns:p14="http://schemas.microsoft.com/office/powerpoint/2010/main">
    <mc:Choice Requires="p14">
      <p:transition spd="slow" p14:dur="2000" advTm="7000">
        <p:fade/>
      </p:transition>
    </mc:Choice>
    <mc:Fallback xmlns="">
      <p:transition spd="slow" advTm="700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idx="1"/>
          </p:nvPr>
        </p:nvSpPr>
        <p:spPr>
          <a:xfrm>
            <a:off x="323528" y="188640"/>
            <a:ext cx="8568952" cy="6552728"/>
          </a:xfrm>
        </p:spPr>
        <p:txBody>
          <a:bodyPr>
            <a:noAutofit/>
          </a:bodyPr>
          <a:lstStyle/>
          <a:p>
            <a:pPr marL="0" indent="0">
              <a:buNone/>
            </a:pPr>
            <a:r>
              <a:rPr lang="en-GB" sz="2800" dirty="0" smtClean="0"/>
              <a:t>Thank </a:t>
            </a:r>
            <a:r>
              <a:rPr lang="en-GB" sz="2800" dirty="0"/>
              <a:t>you for asking Alex and myself to come to Malpas to witness your event. It was a spectacular day and it is obvious that there is a vibrant community spirit amongst the villagers</a:t>
            </a:r>
            <a:r>
              <a:rPr lang="en-GB" sz="2800" dirty="0" smtClean="0"/>
              <a:t>.’</a:t>
            </a:r>
            <a:endParaRPr lang="en-GB" sz="2800" dirty="0"/>
          </a:p>
          <a:p>
            <a:pPr marL="0" indent="0">
              <a:buNone/>
            </a:pPr>
            <a:endParaRPr lang="en-GB" sz="1200" dirty="0" smtClean="0"/>
          </a:p>
          <a:p>
            <a:pPr marL="0" indent="0">
              <a:buNone/>
            </a:pPr>
            <a:r>
              <a:rPr lang="en-GB" sz="2800" dirty="0" smtClean="0"/>
              <a:t>It </a:t>
            </a:r>
            <a:r>
              <a:rPr lang="en-GB" sz="2800" dirty="0"/>
              <a:t>was also quite clear that many hours of planning and work went into making the event such a success and you are to be congratulated on it. </a:t>
            </a:r>
          </a:p>
          <a:p>
            <a:endParaRPr lang="en-GB" sz="1200" dirty="0"/>
          </a:p>
          <a:p>
            <a:pPr marL="0" indent="0">
              <a:buNone/>
            </a:pPr>
            <a:r>
              <a:rPr lang="en-GB" sz="2800" dirty="0" smtClean="0"/>
              <a:t>I </a:t>
            </a:r>
            <a:r>
              <a:rPr lang="en-GB" sz="2800" dirty="0"/>
              <a:t>found the walk through the trenches really evocative and I am sure others did too</a:t>
            </a:r>
            <a:r>
              <a:rPr lang="en-GB" sz="2800" dirty="0" smtClean="0"/>
              <a:t>. </a:t>
            </a:r>
            <a:endParaRPr lang="en-GB" sz="2800" dirty="0"/>
          </a:p>
          <a:p>
            <a:pPr marL="0" indent="0">
              <a:buNone/>
            </a:pPr>
            <a:r>
              <a:rPr lang="en-GB" sz="2800" dirty="0"/>
              <a:t>We hope you will pass on to your committee members our thanks and appreciation.</a:t>
            </a:r>
          </a:p>
          <a:p>
            <a:pPr marL="0" indent="0">
              <a:buNone/>
            </a:pPr>
            <a:r>
              <a:rPr lang="en-GB" sz="2800" dirty="0"/>
              <a:t>Thank </a:t>
            </a:r>
            <a:r>
              <a:rPr lang="en-GB" sz="2800" dirty="0" smtClean="0"/>
              <a:t>you’</a:t>
            </a:r>
            <a:endParaRPr lang="en-GB" sz="2800" dirty="0"/>
          </a:p>
          <a:p>
            <a:r>
              <a:rPr lang="en-GB" sz="2800" dirty="0"/>
              <a:t>Janet Black (Lord Mayor’s wife)</a:t>
            </a:r>
          </a:p>
          <a:p>
            <a:pPr marL="0" indent="0">
              <a:buNone/>
            </a:pPr>
            <a:endParaRPr lang="en-GB" sz="3000" dirty="0"/>
          </a:p>
        </p:txBody>
      </p:sp>
    </p:spTree>
    <p:extLst>
      <p:ext uri="{BB962C8B-B14F-4D97-AF65-F5344CB8AC3E}">
        <p14:creationId xmlns:p14="http://schemas.microsoft.com/office/powerpoint/2010/main" val="3097113855"/>
      </p:ext>
    </p:extLst>
  </p:cSld>
  <p:clrMapOvr>
    <a:masterClrMapping/>
  </p:clrMapOvr>
  <mc:AlternateContent xmlns:mc="http://schemas.openxmlformats.org/markup-compatibility/2006">
    <mc:Choice xmlns:p14="http://schemas.microsoft.com/office/powerpoint/2010/main" Requires="p14">
      <p:transition spd="slow" p14:dur="2000" advTm="10000">
        <p:fade/>
      </p:transition>
    </mc:Choice>
    <mc:Fallback>
      <p:transition spd="slow" advTm="1000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idx="1"/>
          </p:nvPr>
        </p:nvSpPr>
        <p:spPr>
          <a:xfrm>
            <a:off x="323528" y="188640"/>
            <a:ext cx="8496944" cy="6669360"/>
          </a:xfrm>
        </p:spPr>
        <p:txBody>
          <a:bodyPr>
            <a:noAutofit/>
          </a:bodyPr>
          <a:lstStyle/>
          <a:p>
            <a:pPr marL="0" indent="0">
              <a:buNone/>
            </a:pPr>
            <a:r>
              <a:rPr lang="en-GB" sz="3000" dirty="0" smtClean="0"/>
              <a:t>‘</a:t>
            </a:r>
            <a:r>
              <a:rPr lang="en-GB" sz="2800" dirty="0"/>
              <a:t>Congratulations to all on a 'well-organised and brilliant weekend</a:t>
            </a:r>
            <a:r>
              <a:rPr lang="en-GB" sz="2800" dirty="0" smtClean="0"/>
              <a:t>'.’</a:t>
            </a:r>
            <a:r>
              <a:rPr lang="en-GB" sz="2800" dirty="0"/>
              <a:t> Another very sincere thank you to you for all that you have done to make sure that our weekend was so wonderful</a:t>
            </a:r>
            <a:r>
              <a:rPr lang="en-GB" sz="2800" dirty="0" smtClean="0"/>
              <a:t>.</a:t>
            </a:r>
          </a:p>
          <a:p>
            <a:pPr marL="0" indent="0">
              <a:buNone/>
            </a:pPr>
            <a:r>
              <a:rPr lang="en-GB" sz="1200" dirty="0" smtClean="0"/>
              <a:t> </a:t>
            </a:r>
          </a:p>
          <a:p>
            <a:pPr marL="0" indent="0">
              <a:buNone/>
            </a:pPr>
            <a:r>
              <a:rPr lang="en-GB" sz="2800" dirty="0" smtClean="0"/>
              <a:t>Everywhere </a:t>
            </a:r>
            <a:r>
              <a:rPr lang="en-GB" sz="2800" dirty="0"/>
              <a:t>I have gone in the village today people have said just how wonderful it had been and that it brought Malpas together in a very </a:t>
            </a:r>
            <a:r>
              <a:rPr lang="en-GB" sz="2800" dirty="0" err="1"/>
              <a:t>very</a:t>
            </a:r>
            <a:r>
              <a:rPr lang="en-GB" sz="2800" dirty="0"/>
              <a:t> special way. </a:t>
            </a:r>
            <a:endParaRPr lang="en-GB" sz="2800" dirty="0" smtClean="0"/>
          </a:p>
          <a:p>
            <a:pPr marL="0" indent="0">
              <a:buNone/>
            </a:pPr>
            <a:endParaRPr lang="en-GB" sz="1200" dirty="0"/>
          </a:p>
          <a:p>
            <a:pPr marL="0" indent="0">
              <a:buNone/>
            </a:pPr>
            <a:r>
              <a:rPr lang="en-GB" sz="2800" dirty="0" smtClean="0"/>
              <a:t>I </a:t>
            </a:r>
            <a:r>
              <a:rPr lang="en-GB" sz="2800" dirty="0"/>
              <a:t>feel that I want to create a booklet about the work in church for the records and we could open that to a photographic record of all the events etc.  This weekend will never be forgotten and will go down in my life as one of the most special of my ministry over the past 30 years. Thank you so </a:t>
            </a:r>
            <a:r>
              <a:rPr lang="en-GB" sz="2800" dirty="0" smtClean="0"/>
              <a:t>much. – Cannon Ian Davenport</a:t>
            </a:r>
            <a:endParaRPr lang="en-GB" sz="3000" dirty="0"/>
          </a:p>
        </p:txBody>
      </p:sp>
    </p:spTree>
    <p:extLst>
      <p:ext uri="{BB962C8B-B14F-4D97-AF65-F5344CB8AC3E}">
        <p14:creationId xmlns:p14="http://schemas.microsoft.com/office/powerpoint/2010/main" val="1428388996"/>
      </p:ext>
    </p:extLst>
  </p:cSld>
  <p:clrMapOvr>
    <a:masterClrMapping/>
  </p:clrMapOvr>
  <mc:AlternateContent xmlns:mc="http://schemas.openxmlformats.org/markup-compatibility/2006">
    <mc:Choice xmlns:p14="http://schemas.microsoft.com/office/powerpoint/2010/main" Requires="p14">
      <p:transition spd="slow" p14:dur="2000" advTm="10000">
        <p:fade/>
      </p:transition>
    </mc:Choice>
    <mc:Fallback>
      <p:transition spd="slow" advTm="1000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idx="1"/>
          </p:nvPr>
        </p:nvSpPr>
        <p:spPr>
          <a:xfrm>
            <a:off x="323528" y="188640"/>
            <a:ext cx="8640960" cy="6669360"/>
          </a:xfrm>
        </p:spPr>
        <p:txBody>
          <a:bodyPr>
            <a:noAutofit/>
          </a:bodyPr>
          <a:lstStyle/>
          <a:p>
            <a:pPr marL="0" indent="0">
              <a:buNone/>
            </a:pPr>
            <a:r>
              <a:rPr lang="en-GB" sz="3000" dirty="0" smtClean="0"/>
              <a:t>’</a:t>
            </a:r>
            <a:r>
              <a:rPr lang="en-GB" sz="2800" dirty="0" smtClean="0"/>
              <a:t>Lovely </a:t>
            </a:r>
            <a:r>
              <a:rPr lang="en-GB" sz="2800" dirty="0"/>
              <a:t>Church, and Ian is the best Rector Malpas has had for many years. Testament to him and his team, they make everybody feel welcome, regardless of colour or creed. </a:t>
            </a:r>
            <a:endParaRPr lang="en-GB" sz="2800" dirty="0" smtClean="0"/>
          </a:p>
          <a:p>
            <a:pPr marL="0" indent="0">
              <a:buNone/>
            </a:pPr>
            <a:endParaRPr lang="en-GB" sz="1200" dirty="0" smtClean="0"/>
          </a:p>
          <a:p>
            <a:pPr marL="0" indent="0">
              <a:buNone/>
            </a:pPr>
            <a:r>
              <a:rPr lang="en-GB" sz="2800" dirty="0" smtClean="0"/>
              <a:t>‘Hope </a:t>
            </a:r>
            <a:r>
              <a:rPr lang="en-GB" sz="2800" dirty="0"/>
              <a:t>you had a great weekend, everything was superb thought the whole weekend was a really special and successful tribute, really nice to see the community get together like that</a:t>
            </a:r>
            <a:r>
              <a:rPr lang="en-GB" sz="2800" dirty="0" smtClean="0"/>
              <a:t>.</a:t>
            </a:r>
          </a:p>
          <a:p>
            <a:pPr marL="0" indent="0">
              <a:buNone/>
            </a:pPr>
            <a:endParaRPr lang="en-GB" sz="1200" dirty="0" smtClean="0"/>
          </a:p>
          <a:p>
            <a:pPr marL="0" indent="0">
              <a:buNone/>
            </a:pPr>
            <a:r>
              <a:rPr lang="en-GB" sz="2800" dirty="0" smtClean="0"/>
              <a:t>‘</a:t>
            </a:r>
            <a:r>
              <a:rPr lang="en-GB" sz="2800" dirty="0"/>
              <a:t>Just wanted to say thank you for all the hard work you put in to make it </a:t>
            </a:r>
            <a:r>
              <a:rPr lang="en-GB" sz="2800" dirty="0" smtClean="0"/>
              <a:t>happen</a:t>
            </a:r>
          </a:p>
          <a:p>
            <a:pPr marL="0" indent="0">
              <a:buNone/>
            </a:pPr>
            <a:endParaRPr lang="en-GB" sz="2800" dirty="0"/>
          </a:p>
          <a:p>
            <a:pPr marL="0" indent="0">
              <a:buNone/>
            </a:pPr>
            <a:endParaRPr lang="en-GB" sz="2800" dirty="0"/>
          </a:p>
          <a:p>
            <a:pPr marL="0" indent="0">
              <a:buNone/>
            </a:pPr>
            <a:endParaRPr lang="en-GB" sz="2800" dirty="0" smtClean="0"/>
          </a:p>
          <a:p>
            <a:pPr marL="0" indent="0">
              <a:buNone/>
            </a:pPr>
            <a:endParaRPr lang="en-GB" sz="2800" dirty="0"/>
          </a:p>
          <a:p>
            <a:pPr marL="0" indent="0">
              <a:buNone/>
            </a:pPr>
            <a:r>
              <a:rPr lang="en-GB" sz="3000" dirty="0" smtClean="0"/>
              <a:t> </a:t>
            </a:r>
            <a:endParaRPr lang="en-GB" sz="1200" dirty="0" smtClean="0"/>
          </a:p>
          <a:p>
            <a:pPr marL="0" indent="0">
              <a:buNone/>
            </a:pPr>
            <a:endParaRPr lang="en-GB" sz="2800" dirty="0" smtClean="0"/>
          </a:p>
          <a:p>
            <a:pPr marL="0" indent="0">
              <a:buNone/>
            </a:pPr>
            <a:endParaRPr lang="en-GB" sz="2800" dirty="0"/>
          </a:p>
          <a:p>
            <a:pPr marL="0" indent="0">
              <a:buNone/>
            </a:pPr>
            <a:endParaRPr lang="en-GB" sz="2800" dirty="0"/>
          </a:p>
          <a:p>
            <a:pPr marL="0" indent="0">
              <a:buNone/>
            </a:pPr>
            <a:endParaRPr lang="en-GB" sz="3000" dirty="0"/>
          </a:p>
        </p:txBody>
      </p:sp>
    </p:spTree>
    <p:extLst>
      <p:ext uri="{BB962C8B-B14F-4D97-AF65-F5344CB8AC3E}">
        <p14:creationId xmlns:p14="http://schemas.microsoft.com/office/powerpoint/2010/main" val="551499501"/>
      </p:ext>
    </p:extLst>
  </p:cSld>
  <p:clrMapOvr>
    <a:masterClrMapping/>
  </p:clrMapOvr>
  <mc:AlternateContent xmlns:mc="http://schemas.openxmlformats.org/markup-compatibility/2006">
    <mc:Choice xmlns:p14="http://schemas.microsoft.com/office/powerpoint/2010/main" Requires="p14">
      <p:transition spd="slow" p14:dur="2000" advTm="10000">
        <p:fade/>
      </p:transition>
    </mc:Choice>
    <mc:Fallback>
      <p:transition spd="slow" advTm="1000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idx="1"/>
          </p:nvPr>
        </p:nvSpPr>
        <p:spPr>
          <a:xfrm>
            <a:off x="179512" y="188640"/>
            <a:ext cx="8964488" cy="6669360"/>
          </a:xfrm>
        </p:spPr>
        <p:txBody>
          <a:bodyPr>
            <a:noAutofit/>
          </a:bodyPr>
          <a:lstStyle/>
          <a:p>
            <a:pPr marL="0" indent="0">
              <a:buNone/>
            </a:pPr>
            <a:r>
              <a:rPr lang="en-GB" sz="2800" dirty="0" smtClean="0"/>
              <a:t>‘I </a:t>
            </a:r>
            <a:r>
              <a:rPr lang="en-GB" sz="2800" dirty="0"/>
              <a:t>would like to say many congratulations to Richard, Chris and everyone involved in last weekend's 100 Year Commemoration in the village. </a:t>
            </a:r>
            <a:endParaRPr lang="en-GB" sz="2800" dirty="0" smtClean="0"/>
          </a:p>
          <a:p>
            <a:pPr marL="0" indent="0">
              <a:buNone/>
            </a:pPr>
            <a:r>
              <a:rPr lang="en-GB" sz="2800" dirty="0" smtClean="0"/>
              <a:t>It </a:t>
            </a:r>
            <a:r>
              <a:rPr lang="en-GB" sz="2800" dirty="0"/>
              <a:t>was something Malpas can be proud of; well organised, varied and thought provoking activities for all ages. </a:t>
            </a:r>
            <a:endParaRPr lang="en-GB" sz="2800" dirty="0" smtClean="0"/>
          </a:p>
          <a:p>
            <a:pPr marL="0" indent="0">
              <a:buNone/>
            </a:pPr>
            <a:r>
              <a:rPr lang="en-GB" sz="2800" dirty="0" smtClean="0"/>
              <a:t>Thanks </a:t>
            </a:r>
            <a:r>
              <a:rPr lang="en-GB" sz="2800" dirty="0"/>
              <a:t>to all involved</a:t>
            </a:r>
            <a:r>
              <a:rPr lang="en-GB" sz="2800" dirty="0" smtClean="0"/>
              <a:t>.</a:t>
            </a:r>
          </a:p>
          <a:p>
            <a:pPr marL="0" indent="0">
              <a:buNone/>
            </a:pPr>
            <a:endParaRPr lang="en-GB" sz="2800" dirty="0"/>
          </a:p>
          <a:p>
            <a:pPr marL="0" indent="0">
              <a:buNone/>
            </a:pPr>
            <a:r>
              <a:rPr lang="en-GB" sz="2800" dirty="0" smtClean="0"/>
              <a:t>‘A </a:t>
            </a:r>
            <a:r>
              <a:rPr lang="en-GB" sz="2800" dirty="0"/>
              <a:t>huge thanks to you Chris, yet again without your vision to begin </a:t>
            </a:r>
            <a:r>
              <a:rPr lang="en-GB" sz="2800" dirty="0" smtClean="0"/>
              <a:t>with, </a:t>
            </a:r>
            <a:r>
              <a:rPr lang="en-GB" sz="2800" dirty="0"/>
              <a:t>none of this would of happened. </a:t>
            </a:r>
            <a:br>
              <a:rPr lang="en-GB" sz="2800" dirty="0"/>
            </a:br>
            <a:r>
              <a:rPr lang="en-GB" sz="2800" dirty="0"/>
              <a:t/>
            </a:r>
            <a:br>
              <a:rPr lang="en-GB" sz="2800" dirty="0"/>
            </a:br>
            <a:r>
              <a:rPr lang="en-GB" sz="2800" dirty="0"/>
              <a:t>Thank you to you and your team for all your hard work to put on such a wonderful event that will have the community talking for years to come!</a:t>
            </a:r>
            <a:endParaRPr lang="en-GB" sz="2800" dirty="0" smtClean="0"/>
          </a:p>
          <a:p>
            <a:pPr marL="0" indent="0">
              <a:buNone/>
            </a:pPr>
            <a:endParaRPr lang="en-GB" sz="2800" dirty="0"/>
          </a:p>
          <a:p>
            <a:pPr marL="0" indent="0">
              <a:buNone/>
            </a:pPr>
            <a:endParaRPr lang="en-GB" sz="2800" dirty="0"/>
          </a:p>
          <a:p>
            <a:pPr marL="0" indent="0">
              <a:buNone/>
            </a:pPr>
            <a:endParaRPr lang="en-GB" sz="2800" dirty="0"/>
          </a:p>
          <a:p>
            <a:pPr marL="0" indent="0">
              <a:buNone/>
            </a:pPr>
            <a:endParaRPr lang="en-GB" sz="2800" dirty="0"/>
          </a:p>
          <a:p>
            <a:pPr marL="0" indent="0">
              <a:buNone/>
            </a:pPr>
            <a:endParaRPr lang="en-GB" sz="2800" dirty="0" smtClean="0"/>
          </a:p>
          <a:p>
            <a:pPr marL="0" indent="0">
              <a:buNone/>
            </a:pPr>
            <a:endParaRPr lang="en-GB" sz="2800" dirty="0"/>
          </a:p>
          <a:p>
            <a:pPr marL="0" indent="0">
              <a:buNone/>
            </a:pPr>
            <a:r>
              <a:rPr lang="en-GB" sz="3000" dirty="0" smtClean="0"/>
              <a:t> </a:t>
            </a:r>
            <a:endParaRPr lang="en-GB" sz="1200" dirty="0" smtClean="0"/>
          </a:p>
          <a:p>
            <a:pPr marL="0" indent="0">
              <a:buNone/>
            </a:pPr>
            <a:endParaRPr lang="en-GB" sz="2800" dirty="0" smtClean="0"/>
          </a:p>
          <a:p>
            <a:pPr marL="0" indent="0">
              <a:buNone/>
            </a:pPr>
            <a:endParaRPr lang="en-GB" sz="2800" dirty="0"/>
          </a:p>
          <a:p>
            <a:pPr marL="0" indent="0">
              <a:buNone/>
            </a:pPr>
            <a:endParaRPr lang="en-GB" sz="2800" dirty="0"/>
          </a:p>
          <a:p>
            <a:pPr marL="0" indent="0">
              <a:buNone/>
            </a:pPr>
            <a:endParaRPr lang="en-GB" sz="3000" dirty="0"/>
          </a:p>
        </p:txBody>
      </p:sp>
    </p:spTree>
    <p:extLst>
      <p:ext uri="{BB962C8B-B14F-4D97-AF65-F5344CB8AC3E}">
        <p14:creationId xmlns:p14="http://schemas.microsoft.com/office/powerpoint/2010/main" val="1244188179"/>
      </p:ext>
    </p:extLst>
  </p:cSld>
  <p:clrMapOvr>
    <a:masterClrMapping/>
  </p:clrMapOvr>
  <mc:AlternateContent xmlns:mc="http://schemas.openxmlformats.org/markup-compatibility/2006">
    <mc:Choice xmlns:p14="http://schemas.microsoft.com/office/powerpoint/2010/main" Requires="p14">
      <p:transition spd="slow" p14:dur="2000" advTm="10000">
        <p:fade/>
      </p:transition>
    </mc:Choice>
    <mc:Fallback>
      <p:transition spd="slow" advTm="1000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idx="1"/>
          </p:nvPr>
        </p:nvSpPr>
        <p:spPr>
          <a:xfrm>
            <a:off x="179512" y="188640"/>
            <a:ext cx="8964488" cy="6669360"/>
          </a:xfrm>
        </p:spPr>
        <p:txBody>
          <a:bodyPr>
            <a:noAutofit/>
          </a:bodyPr>
          <a:lstStyle/>
          <a:p>
            <a:pPr marL="0" indent="0">
              <a:buNone/>
            </a:pPr>
            <a:r>
              <a:rPr lang="en-GB" sz="2800" dirty="0" smtClean="0"/>
              <a:t>‘</a:t>
            </a:r>
            <a:r>
              <a:rPr lang="en-GB" sz="2800" dirty="0"/>
              <a:t>Morning Chris and Ian,</a:t>
            </a:r>
          </a:p>
          <a:p>
            <a:pPr marL="0" indent="0">
              <a:buNone/>
            </a:pPr>
            <a:r>
              <a:rPr lang="en-GB" sz="2800" dirty="0"/>
              <a:t>Hope you are both recovering from a brilliant weekend in Malpas.  It really was such a great commemorative weekend and involved so many people.  We thoroughly enjoyed the whole event</a:t>
            </a:r>
            <a:r>
              <a:rPr lang="en-GB" sz="2800" dirty="0" smtClean="0"/>
              <a:t>.’</a:t>
            </a:r>
          </a:p>
          <a:p>
            <a:pPr marL="0" indent="0">
              <a:buNone/>
            </a:pPr>
            <a:endParaRPr lang="en-GB" sz="2800" dirty="0" smtClean="0"/>
          </a:p>
          <a:p>
            <a:pPr marL="0" indent="0">
              <a:buNone/>
            </a:pPr>
            <a:r>
              <a:rPr lang="en-GB" sz="2800" dirty="0" smtClean="0"/>
              <a:t>‘Well </a:t>
            </a:r>
            <a:r>
              <a:rPr lang="en-GB" sz="2800" dirty="0"/>
              <a:t>done on the WW1 Malpas 100years on - I thought that it was a great success - you and the team obviously put in a lot of hard </a:t>
            </a:r>
            <a:r>
              <a:rPr lang="en-GB" sz="2800" dirty="0" smtClean="0"/>
              <a:t>work’</a:t>
            </a:r>
          </a:p>
          <a:p>
            <a:pPr marL="0" indent="0">
              <a:buNone/>
            </a:pPr>
            <a:endParaRPr lang="en-GB" sz="2800" dirty="0"/>
          </a:p>
          <a:p>
            <a:pPr marL="0" indent="0">
              <a:buNone/>
            </a:pPr>
            <a:r>
              <a:rPr lang="en-GB" sz="2800" dirty="0"/>
              <a:t>‘I want to thank and congratulate you on the play which was such an incredible experience to be a part of. </a:t>
            </a:r>
            <a:endParaRPr lang="en-GB" sz="2800" dirty="0" smtClean="0"/>
          </a:p>
          <a:p>
            <a:pPr marL="0" indent="0">
              <a:buNone/>
            </a:pPr>
            <a:endParaRPr lang="en-GB" sz="2800" dirty="0"/>
          </a:p>
          <a:p>
            <a:pPr marL="0" indent="0">
              <a:buNone/>
            </a:pPr>
            <a:endParaRPr lang="en-GB" sz="2800" dirty="0"/>
          </a:p>
          <a:p>
            <a:pPr marL="0" indent="0">
              <a:buNone/>
            </a:pPr>
            <a:endParaRPr lang="en-GB" sz="2800" dirty="0"/>
          </a:p>
          <a:p>
            <a:pPr marL="0" indent="0">
              <a:buNone/>
            </a:pPr>
            <a:endParaRPr lang="en-GB" sz="2800" dirty="0" smtClean="0"/>
          </a:p>
          <a:p>
            <a:pPr marL="0" indent="0">
              <a:buNone/>
            </a:pPr>
            <a:endParaRPr lang="en-GB" sz="2800" dirty="0"/>
          </a:p>
          <a:p>
            <a:pPr marL="0" indent="0">
              <a:buNone/>
            </a:pPr>
            <a:endParaRPr lang="en-GB" sz="2800" dirty="0"/>
          </a:p>
          <a:p>
            <a:pPr marL="0" indent="0">
              <a:buNone/>
            </a:pPr>
            <a:endParaRPr lang="en-GB" sz="2800" dirty="0"/>
          </a:p>
          <a:p>
            <a:pPr marL="0" indent="0">
              <a:buNone/>
            </a:pPr>
            <a:endParaRPr lang="en-GB" sz="2800" dirty="0"/>
          </a:p>
          <a:p>
            <a:pPr marL="0" indent="0">
              <a:buNone/>
            </a:pPr>
            <a:endParaRPr lang="en-GB" sz="2800" dirty="0" smtClean="0"/>
          </a:p>
          <a:p>
            <a:pPr marL="0" indent="0">
              <a:buNone/>
            </a:pPr>
            <a:endParaRPr lang="en-GB" sz="2800" dirty="0"/>
          </a:p>
          <a:p>
            <a:pPr marL="0" indent="0">
              <a:buNone/>
            </a:pPr>
            <a:r>
              <a:rPr lang="en-GB" sz="3000" dirty="0" smtClean="0"/>
              <a:t> </a:t>
            </a:r>
            <a:endParaRPr lang="en-GB" sz="1200" dirty="0" smtClean="0"/>
          </a:p>
          <a:p>
            <a:pPr marL="0" indent="0">
              <a:buNone/>
            </a:pPr>
            <a:endParaRPr lang="en-GB" sz="2800" dirty="0" smtClean="0"/>
          </a:p>
          <a:p>
            <a:pPr marL="0" indent="0">
              <a:buNone/>
            </a:pPr>
            <a:endParaRPr lang="en-GB" sz="2800" dirty="0"/>
          </a:p>
          <a:p>
            <a:pPr marL="0" indent="0">
              <a:buNone/>
            </a:pPr>
            <a:endParaRPr lang="en-GB" sz="2800" dirty="0"/>
          </a:p>
          <a:p>
            <a:pPr marL="0" indent="0">
              <a:buNone/>
            </a:pPr>
            <a:endParaRPr lang="en-GB" sz="3000" dirty="0"/>
          </a:p>
        </p:txBody>
      </p:sp>
    </p:spTree>
    <p:extLst>
      <p:ext uri="{BB962C8B-B14F-4D97-AF65-F5344CB8AC3E}">
        <p14:creationId xmlns:p14="http://schemas.microsoft.com/office/powerpoint/2010/main" val="498659084"/>
      </p:ext>
    </p:extLst>
  </p:cSld>
  <p:clrMapOvr>
    <a:masterClrMapping/>
  </p:clrMapOvr>
  <mc:AlternateContent xmlns:mc="http://schemas.openxmlformats.org/markup-compatibility/2006">
    <mc:Choice xmlns:p14="http://schemas.microsoft.com/office/powerpoint/2010/main" Requires="p14">
      <p:transition spd="slow" p14:dur="2000" advTm="10000">
        <p:fade/>
      </p:transition>
    </mc:Choice>
    <mc:Fallback>
      <p:transition spd="slow" advTm="10000">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idx="1"/>
          </p:nvPr>
        </p:nvSpPr>
        <p:spPr>
          <a:xfrm>
            <a:off x="179512" y="188640"/>
            <a:ext cx="8964488" cy="6669360"/>
          </a:xfrm>
        </p:spPr>
        <p:txBody>
          <a:bodyPr>
            <a:noAutofit/>
          </a:bodyPr>
          <a:lstStyle/>
          <a:p>
            <a:pPr marL="0" indent="0">
              <a:buNone/>
            </a:pPr>
            <a:r>
              <a:rPr lang="en-GB" sz="2800" dirty="0" smtClean="0"/>
              <a:t>‘We </a:t>
            </a:r>
            <a:r>
              <a:rPr lang="en-GB" sz="2800" dirty="0"/>
              <a:t>just wanted to write and say how impressed we were with the events in Malpas over the weekend.  </a:t>
            </a:r>
            <a:endParaRPr lang="en-GB" sz="2800" dirty="0" smtClean="0"/>
          </a:p>
          <a:p>
            <a:pPr marL="0" indent="0">
              <a:buNone/>
            </a:pPr>
            <a:r>
              <a:rPr lang="en-GB" sz="2800" dirty="0" smtClean="0"/>
              <a:t>Everything </a:t>
            </a:r>
            <a:r>
              <a:rPr lang="en-GB" sz="2800" dirty="0"/>
              <a:t>was absolutely superb and we can only guess at the hard work and long hours you and everyone else put into making it all happen.  </a:t>
            </a:r>
            <a:endParaRPr lang="en-GB" sz="2800" dirty="0" smtClean="0"/>
          </a:p>
          <a:p>
            <a:pPr marL="0" indent="0">
              <a:buNone/>
            </a:pPr>
            <a:r>
              <a:rPr lang="en-GB" sz="2800" dirty="0" smtClean="0"/>
              <a:t>Such </a:t>
            </a:r>
            <a:r>
              <a:rPr lang="en-GB" sz="2800" dirty="0"/>
              <a:t>wonderful and fitting tributes to those who gave their lives in such awful and tragic circumstances.  </a:t>
            </a:r>
            <a:endParaRPr lang="en-GB" sz="2800" dirty="0" smtClean="0"/>
          </a:p>
          <a:p>
            <a:pPr marL="0" indent="0">
              <a:buNone/>
            </a:pPr>
            <a:r>
              <a:rPr lang="en-GB" sz="2800" dirty="0" smtClean="0"/>
              <a:t>It </a:t>
            </a:r>
            <a:r>
              <a:rPr lang="en-GB" sz="2800" dirty="0"/>
              <a:t>was a privilege for us and everyone else to be part of it </a:t>
            </a:r>
            <a:r>
              <a:rPr lang="en-GB" sz="2800" dirty="0" smtClean="0"/>
              <a:t>all.</a:t>
            </a:r>
          </a:p>
          <a:p>
            <a:pPr marL="0" indent="0">
              <a:buNone/>
            </a:pPr>
            <a:endParaRPr lang="en-GB" sz="2800" dirty="0"/>
          </a:p>
          <a:p>
            <a:pPr marL="0" indent="0">
              <a:buNone/>
            </a:pPr>
            <a:r>
              <a:rPr lang="en-GB" sz="2800" dirty="0" smtClean="0"/>
              <a:t>Malpas </a:t>
            </a:r>
            <a:r>
              <a:rPr lang="en-GB" sz="2800" dirty="0"/>
              <a:t>did it in </a:t>
            </a:r>
            <a:r>
              <a:rPr lang="en-GB" sz="2800" dirty="0" smtClean="0"/>
              <a:t>style!</a:t>
            </a:r>
          </a:p>
          <a:p>
            <a:pPr marL="0" indent="0">
              <a:buNone/>
            </a:pPr>
            <a:endParaRPr lang="en-GB" sz="2800" dirty="0"/>
          </a:p>
          <a:p>
            <a:pPr marL="0" indent="0">
              <a:buNone/>
            </a:pPr>
            <a:r>
              <a:rPr lang="en-GB" sz="2800" dirty="0" smtClean="0"/>
              <a:t>Thank </a:t>
            </a:r>
            <a:r>
              <a:rPr lang="en-GB" sz="2800" dirty="0"/>
              <a:t>you</a:t>
            </a:r>
            <a:r>
              <a:rPr lang="en-GB" sz="2800" dirty="0" smtClean="0"/>
              <a:t>.</a:t>
            </a:r>
            <a:endParaRPr lang="en-GB" sz="2800" dirty="0"/>
          </a:p>
          <a:p>
            <a:pPr marL="0" indent="0">
              <a:buNone/>
            </a:pPr>
            <a:endParaRPr lang="en-GB" sz="2800" dirty="0"/>
          </a:p>
          <a:p>
            <a:pPr marL="0" indent="0">
              <a:buNone/>
            </a:pPr>
            <a:endParaRPr lang="en-GB" sz="2800" dirty="0"/>
          </a:p>
          <a:p>
            <a:pPr marL="0" indent="0">
              <a:buNone/>
            </a:pPr>
            <a:endParaRPr lang="en-GB" sz="2800" dirty="0" smtClean="0"/>
          </a:p>
          <a:p>
            <a:pPr marL="0" indent="0">
              <a:buNone/>
            </a:pPr>
            <a:endParaRPr lang="en-GB" sz="2800" dirty="0"/>
          </a:p>
          <a:p>
            <a:pPr marL="0" indent="0">
              <a:buNone/>
            </a:pPr>
            <a:endParaRPr lang="en-GB" sz="2800" dirty="0"/>
          </a:p>
          <a:p>
            <a:pPr marL="0" indent="0">
              <a:buNone/>
            </a:pPr>
            <a:endParaRPr lang="en-GB" sz="2800" dirty="0"/>
          </a:p>
          <a:p>
            <a:pPr marL="0" indent="0">
              <a:buNone/>
            </a:pPr>
            <a:endParaRPr lang="en-GB" sz="2800" dirty="0"/>
          </a:p>
          <a:p>
            <a:pPr marL="0" indent="0">
              <a:buNone/>
            </a:pPr>
            <a:endParaRPr lang="en-GB" sz="2800" dirty="0" smtClean="0"/>
          </a:p>
          <a:p>
            <a:pPr marL="0" indent="0">
              <a:buNone/>
            </a:pPr>
            <a:endParaRPr lang="en-GB" sz="2800" dirty="0"/>
          </a:p>
          <a:p>
            <a:pPr marL="0" indent="0">
              <a:buNone/>
            </a:pPr>
            <a:r>
              <a:rPr lang="en-GB" sz="3000" dirty="0" smtClean="0"/>
              <a:t> </a:t>
            </a:r>
            <a:endParaRPr lang="en-GB" sz="1200" dirty="0" smtClean="0"/>
          </a:p>
          <a:p>
            <a:pPr marL="0" indent="0">
              <a:buNone/>
            </a:pPr>
            <a:endParaRPr lang="en-GB" sz="2800" dirty="0" smtClean="0"/>
          </a:p>
          <a:p>
            <a:pPr marL="0" indent="0">
              <a:buNone/>
            </a:pPr>
            <a:endParaRPr lang="en-GB" sz="2800" dirty="0"/>
          </a:p>
          <a:p>
            <a:pPr marL="0" indent="0">
              <a:buNone/>
            </a:pPr>
            <a:endParaRPr lang="en-GB" sz="2800" dirty="0"/>
          </a:p>
          <a:p>
            <a:pPr marL="0" indent="0">
              <a:buNone/>
            </a:pPr>
            <a:endParaRPr lang="en-GB" sz="3000" dirty="0"/>
          </a:p>
        </p:txBody>
      </p:sp>
    </p:spTree>
    <p:extLst>
      <p:ext uri="{BB962C8B-B14F-4D97-AF65-F5344CB8AC3E}">
        <p14:creationId xmlns:p14="http://schemas.microsoft.com/office/powerpoint/2010/main" val="3433247687"/>
      </p:ext>
    </p:extLst>
  </p:cSld>
  <p:clrMapOvr>
    <a:masterClrMapping/>
  </p:clrMapOvr>
  <mc:AlternateContent xmlns:mc="http://schemas.openxmlformats.org/markup-compatibility/2006">
    <mc:Choice xmlns:p14="http://schemas.microsoft.com/office/powerpoint/2010/main" Requires="p14">
      <p:transition spd="slow" p14:dur="2000" advTm="10000">
        <p:fade/>
      </p:transition>
    </mc:Choice>
    <mc:Fallback>
      <p:transition spd="slow" advTm="10000">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Image may contain: 1 person, smiling, outdo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90263"/>
            <a:ext cx="6767736" cy="6767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90918"/>
      </p:ext>
    </p:extLst>
  </p:cSld>
  <p:clrMapOvr>
    <a:masterClrMapping/>
  </p:clrMapOvr>
  <mc:AlternateContent xmlns:mc="http://schemas.openxmlformats.org/markup-compatibility/2006" xmlns:p14="http://schemas.microsoft.com/office/powerpoint/2010/main">
    <mc:Choice Requires="p14">
      <p:transition spd="slow" p14:dur="2000" advTm="7000">
        <p:fade/>
      </p:transition>
    </mc:Choice>
    <mc:Fallback xmlns="">
      <p:transition spd="slow" advTm="7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Malpas nov 18\KZ0A028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287016" y="1196752"/>
            <a:ext cx="6858000" cy="4464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413981"/>
      </p:ext>
    </p:extLst>
  </p:cSld>
  <p:clrMapOvr>
    <a:masterClrMapping/>
  </p:clrMapOvr>
  <mc:AlternateContent xmlns:mc="http://schemas.openxmlformats.org/markup-compatibility/2006" xmlns:p14="http://schemas.microsoft.com/office/powerpoint/2010/main">
    <mc:Choice Requires="p14">
      <p:transition spd="slow" p14:dur="2000" advTm="7000">
        <p:fade/>
      </p:transition>
    </mc:Choice>
    <mc:Fallback xmlns="">
      <p:transition spd="slow" advTm="7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https://scontent-lht6-1.xx.fbcdn.net/v/t1.0-9/45980989_10156035822737857_259910551507828736_n.jpg?_nc_cat=107&amp;_nc_ht=scontent-lht6-1.xx&amp;oh=fd1f9d5340b61d35f19b99f898156a02&amp;oe=5C7FDDA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0"/>
            <a:ext cx="48170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942100"/>
      </p:ext>
    </p:extLst>
  </p:cSld>
  <p:clrMapOvr>
    <a:masterClrMapping/>
  </p:clrMapOvr>
  <mc:AlternateContent xmlns:mc="http://schemas.openxmlformats.org/markup-compatibility/2006" xmlns:p14="http://schemas.microsoft.com/office/powerpoint/2010/main">
    <mc:Choice Requires="p14">
      <p:transition spd="slow" p14:dur="2000" advTm="7000">
        <p:fade/>
      </p:transition>
    </mc:Choice>
    <mc:Fallback xmlns="">
      <p:transition spd="slow" advTm="7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97449" y="0"/>
            <a:ext cx="5149102" cy="6858000"/>
          </a:xfrm>
          <a:prstGeom prst="rect">
            <a:avLst/>
          </a:prstGeom>
        </p:spPr>
      </p:pic>
    </p:spTree>
    <p:extLst>
      <p:ext uri="{BB962C8B-B14F-4D97-AF65-F5344CB8AC3E}">
        <p14:creationId xmlns:p14="http://schemas.microsoft.com/office/powerpoint/2010/main" val="4272930840"/>
      </p:ext>
    </p:extLst>
  </p:cSld>
  <p:clrMapOvr>
    <a:masterClrMapping/>
  </p:clrMapOvr>
  <mc:AlternateContent xmlns:mc="http://schemas.openxmlformats.org/markup-compatibility/2006" xmlns:p14="http://schemas.microsoft.com/office/powerpoint/2010/main">
    <mc:Choice Requires="p14">
      <p:transition spd="slow" p14:dur="2000" advTm="7000">
        <p:fade/>
      </p:transition>
    </mc:Choice>
    <mc:Fallback xmlns="">
      <p:transition spd="slow" advTm="7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00250" y="0"/>
            <a:ext cx="5143500" cy="6858000"/>
          </a:xfrm>
          <a:prstGeom prst="rect">
            <a:avLst/>
          </a:prstGeom>
        </p:spPr>
      </p:pic>
    </p:spTree>
    <p:extLst>
      <p:ext uri="{BB962C8B-B14F-4D97-AF65-F5344CB8AC3E}">
        <p14:creationId xmlns:p14="http://schemas.microsoft.com/office/powerpoint/2010/main" val="2891947674"/>
      </p:ext>
    </p:extLst>
  </p:cSld>
  <p:clrMapOvr>
    <a:masterClrMapping/>
  </p:clrMapOvr>
  <mc:AlternateContent xmlns:mc="http://schemas.openxmlformats.org/markup-compatibility/2006" xmlns:p14="http://schemas.microsoft.com/office/powerpoint/2010/main">
    <mc:Choice Requires="p14">
      <p:transition spd="slow" p14:dur="2000" advTm="7000">
        <p:fade/>
      </p:transition>
    </mc:Choice>
    <mc:Fallback xmlns="">
      <p:transition spd="slow" advTm="7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20" y="0"/>
            <a:ext cx="9361040" cy="6858000"/>
          </a:xfrm>
          <a:prstGeom prst="rect">
            <a:avLst/>
          </a:prstGeom>
        </p:spPr>
      </p:pic>
    </p:spTree>
    <p:extLst>
      <p:ext uri="{BB962C8B-B14F-4D97-AF65-F5344CB8AC3E}">
        <p14:creationId xmlns:p14="http://schemas.microsoft.com/office/powerpoint/2010/main" val="4281619429"/>
      </p:ext>
    </p:extLst>
  </p:cSld>
  <p:clrMapOvr>
    <a:masterClrMapping/>
  </p:clrMapOvr>
  <mc:AlternateContent xmlns:mc="http://schemas.openxmlformats.org/markup-compatibility/2006" xmlns:p14="http://schemas.microsoft.com/office/powerpoint/2010/main">
    <mc:Choice Requires="p14">
      <p:transition spd="slow" p14:dur="2000" advTm="7000">
        <p:fade/>
      </p:transition>
    </mc:Choice>
    <mc:Fallback xmlns="">
      <p:transition spd="slow" advTm="7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97973" y="0"/>
            <a:ext cx="5148053" cy="6858000"/>
          </a:xfrm>
          <a:prstGeom prst="rect">
            <a:avLst/>
          </a:prstGeom>
        </p:spPr>
      </p:pic>
    </p:spTree>
    <p:extLst>
      <p:ext uri="{BB962C8B-B14F-4D97-AF65-F5344CB8AC3E}">
        <p14:creationId xmlns:p14="http://schemas.microsoft.com/office/powerpoint/2010/main" val="1275943827"/>
      </p:ext>
    </p:extLst>
  </p:cSld>
  <p:clrMapOvr>
    <a:masterClrMapping/>
  </p:clrMapOvr>
  <mc:AlternateContent xmlns:mc="http://schemas.openxmlformats.org/markup-compatibility/2006" xmlns:p14="http://schemas.microsoft.com/office/powerpoint/2010/main">
    <mc:Choice Requires="p14">
      <p:transition spd="slow" p14:dur="2000" advTm="7000">
        <p:fade/>
      </p:transition>
    </mc:Choice>
    <mc:Fallback xmlns="">
      <p:transition spd="slow" advTm="70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761</TotalTime>
  <Words>1057</Words>
  <Application>Microsoft Office PowerPoint</Application>
  <PresentationFormat>On-screen Show (4:3)</PresentationFormat>
  <Paragraphs>147</Paragraphs>
  <Slides>36</Slides>
  <Notes>0</Notes>
  <HiddenSlides>1</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36</vt:i4>
      </vt:variant>
    </vt:vector>
  </HeadingPairs>
  <TitlesOfParts>
    <vt:vector size="39"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Jackie Clegg</dc:creator>
  <cp:lastModifiedBy>Chris Whitehurst</cp:lastModifiedBy>
  <cp:revision>62</cp:revision>
  <dcterms:created xsi:type="dcterms:W3CDTF">2018-11-13T10:10:35Z</dcterms:created>
  <dcterms:modified xsi:type="dcterms:W3CDTF">2018-12-12T11:50:31Z</dcterms:modified>
</cp:coreProperties>
</file>